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9" r:id="rId1"/>
  </p:sldMasterIdLst>
  <p:notesMasterIdLst>
    <p:notesMasterId r:id="rId22"/>
  </p:notesMasterIdLst>
  <p:sldIdLst>
    <p:sldId id="256" r:id="rId2"/>
    <p:sldId id="258" r:id="rId3"/>
    <p:sldId id="314" r:id="rId4"/>
    <p:sldId id="315" r:id="rId5"/>
    <p:sldId id="274" r:id="rId6"/>
    <p:sldId id="271" r:id="rId7"/>
    <p:sldId id="290" r:id="rId8"/>
    <p:sldId id="261" r:id="rId9"/>
    <p:sldId id="318" r:id="rId10"/>
    <p:sldId id="319" r:id="rId11"/>
    <p:sldId id="322" r:id="rId12"/>
    <p:sldId id="320" r:id="rId13"/>
    <p:sldId id="321" r:id="rId14"/>
    <p:sldId id="324" r:id="rId15"/>
    <p:sldId id="326" r:id="rId16"/>
    <p:sldId id="325" r:id="rId17"/>
    <p:sldId id="327" r:id="rId18"/>
    <p:sldId id="316" r:id="rId19"/>
    <p:sldId id="317" r:id="rId20"/>
    <p:sldId id="259" r:id="rId21"/>
  </p:sldIdLst>
  <p:sldSz cx="9144000" cy="5143500" type="screen16x9"/>
  <p:notesSz cx="6858000" cy="9144000"/>
  <p:embeddedFontLst>
    <p:embeddedFont>
      <p:font typeface="Assistant" pitchFamily="2" charset="-79"/>
      <p:regular r:id="rId23"/>
      <p:bold r:id="rId24"/>
    </p:embeddedFont>
    <p:embeddedFont>
      <p:font typeface="Gill Sans MT" panose="020B0502020104020203" pitchFamily="34" charset="0"/>
      <p:regular r:id="rId25"/>
      <p:bold r:id="rId26"/>
      <p:italic r:id="rId27"/>
      <p:boldItalic r:id="rId28"/>
    </p:embeddedFont>
    <p:embeddedFont>
      <p:font typeface="Italiana" panose="020B0604020202020204" charset="0"/>
      <p:regular r:id="rId29"/>
    </p:embeddedFont>
    <p:embeddedFont>
      <p:font typeface="PT Sans" panose="020F0502020204030204" pitchFamily="34" charset="0"/>
      <p:regular r:id="rId30"/>
      <p:bold r:id="rId31"/>
      <p:italic r:id="rId32"/>
      <p:boldItalic r:id="rId33"/>
    </p:embeddedFont>
    <p:embeddedFont>
      <p:font typeface="Roboto Condensed Light" panose="020F0502020204030204" pitchFamily="2" charset="0"/>
      <p:regular r:id="rId34"/>
      <p:italic r:id="rId35"/>
    </p:embeddedFont>
    <p:embeddedFont>
      <p:font typeface="Space Mono" panose="020B0604020202020204" charset="0"/>
      <p:regular r:id="rId36"/>
      <p:bold r:id="rId37"/>
      <p:italic r:id="rId38"/>
      <p:boldItalic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0D85BFA-4E91-480B-A067-B39196EAA361}">
  <a:tblStyle styleId="{80D85BFA-4E91-480B-A067-B39196EAA36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7" d="100"/>
          <a:sy n="87" d="100"/>
        </p:scale>
        <p:origin x="90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9" Type="http://schemas.openxmlformats.org/officeDocument/2006/relationships/font" Target="fonts/font17.fntdata"/><Relationship Id="rId21" Type="http://schemas.openxmlformats.org/officeDocument/2006/relationships/slide" Target="slides/slide20.xml"/><Relationship Id="rId34" Type="http://schemas.openxmlformats.org/officeDocument/2006/relationships/font" Target="fonts/font12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font" Target="fonts/font15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font" Target="fonts/font1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8" name="Google Shape;1458;g1236a7997df_0_6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9" name="Google Shape;1459;g1236a7997df_0_6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60910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8" name="Google Shape;1458;g1236a7997df_0_6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9" name="Google Shape;1459;g1236a7997df_0_6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368505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8" name="Google Shape;1458;g1236a7997df_0_6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9" name="Google Shape;1459;g1236a7997df_0_6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68251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8" name="Google Shape;1458;g1236a7997df_0_6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9" name="Google Shape;1459;g1236a7997df_0_6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90385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8" name="Google Shape;1458;g1236a7997df_0_6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9" name="Google Shape;1459;g1236a7997df_0_6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45928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8" name="Google Shape;1458;g1236a7997df_0_6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9" name="Google Shape;1459;g1236a7997df_0_6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10688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8" name="Google Shape;1458;g1236a7997df_0_6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9" name="Google Shape;1459;g1236a7997df_0_6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75811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8" name="Google Shape;1458;g1236a7997df_0_6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9" name="Google Shape;1459;g1236a7997df_0_6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6946722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11b0bfeae23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11b0bfeae23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11b0bfeae23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11b0bfeae23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459024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99f2f57a71_0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99f2f57a71_0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1236a7997df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1236a7997df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1236a7997df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1236a7997df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99f2f57a71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99f2f57a71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g1236a7997df_0_3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2" name="Google Shape;892;g1236a7997df_0_3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g1236a7997df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1" name="Google Shape;771;g1236a7997df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5" name="Google Shape;1435;g1236a7997df_0_6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6" name="Google Shape;1436;g1236a7997df_0_6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f3ac9c7724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f3ac9c7724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Google Shape;974;g1236a7997df_0_7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5" name="Google Shape;975;g1236a7997df_0_7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62588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3225" y="1175475"/>
            <a:ext cx="4898100" cy="238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3600"/>
              <a:buNone/>
              <a:defRPr sz="36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3600"/>
              <a:buNone/>
              <a:defRPr sz="36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3600"/>
              <a:buNone/>
              <a:defRPr sz="36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3600"/>
              <a:buNone/>
              <a:defRPr sz="36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3600"/>
              <a:buNone/>
              <a:defRPr sz="36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3600"/>
              <a:buNone/>
              <a:defRPr sz="36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3600"/>
              <a:buNone/>
              <a:defRPr sz="36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3600"/>
              <a:buNone/>
              <a:defRPr sz="36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3225" y="3558513"/>
            <a:ext cx="4898100" cy="409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cxnSp>
        <p:nvCxnSpPr>
          <p:cNvPr id="11" name="Google Shape;11;p2"/>
          <p:cNvCxnSpPr/>
          <p:nvPr/>
        </p:nvCxnSpPr>
        <p:spPr>
          <a:xfrm>
            <a:off x="706550" y="539500"/>
            <a:ext cx="77379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Google Shape;12;p2"/>
          <p:cNvCxnSpPr/>
          <p:nvPr/>
        </p:nvCxnSpPr>
        <p:spPr>
          <a:xfrm>
            <a:off x="706550" y="4604000"/>
            <a:ext cx="77379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" name="Google Shape;13;p2"/>
          <p:cNvSpPr txBox="1">
            <a:spLocks noGrp="1"/>
          </p:cNvSpPr>
          <p:nvPr>
            <p:ph type="subTitle" idx="2"/>
          </p:nvPr>
        </p:nvSpPr>
        <p:spPr>
          <a:xfrm>
            <a:off x="713225" y="279274"/>
            <a:ext cx="2030400" cy="15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3"/>
          </p:nvPr>
        </p:nvSpPr>
        <p:spPr>
          <a:xfrm>
            <a:off x="6414050" y="279274"/>
            <a:ext cx="2030400" cy="15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">
  <p:cSld name="CUSTOM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>
            <a:spLocks noGrp="1"/>
          </p:cNvSpPr>
          <p:nvPr>
            <p:ph type="title"/>
          </p:nvPr>
        </p:nvSpPr>
        <p:spPr>
          <a:xfrm>
            <a:off x="5734800" y="911675"/>
            <a:ext cx="2515800" cy="2185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5"/>
          <p:cNvSpPr txBox="1">
            <a:spLocks noGrp="1"/>
          </p:cNvSpPr>
          <p:nvPr>
            <p:ph type="subTitle" idx="1"/>
          </p:nvPr>
        </p:nvSpPr>
        <p:spPr>
          <a:xfrm>
            <a:off x="5734800" y="3227150"/>
            <a:ext cx="2696100" cy="1004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00" name="Google Shape;100;p15"/>
          <p:cNvCxnSpPr/>
          <p:nvPr/>
        </p:nvCxnSpPr>
        <p:spPr>
          <a:xfrm>
            <a:off x="706550" y="539500"/>
            <a:ext cx="77379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1" name="Google Shape;101;p15"/>
          <p:cNvCxnSpPr/>
          <p:nvPr/>
        </p:nvCxnSpPr>
        <p:spPr>
          <a:xfrm>
            <a:off x="706550" y="4604000"/>
            <a:ext cx="77379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3">
  <p:cSld name="CUSTOM_4_1_1_1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3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23"/>
          <p:cNvSpPr txBox="1">
            <a:spLocks noGrp="1"/>
          </p:cNvSpPr>
          <p:nvPr>
            <p:ph type="title" idx="2"/>
          </p:nvPr>
        </p:nvSpPr>
        <p:spPr>
          <a:xfrm>
            <a:off x="1139893" y="1466313"/>
            <a:ext cx="4548300" cy="356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 sz="2200" b="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23"/>
          <p:cNvSpPr txBox="1">
            <a:spLocks noGrp="1"/>
          </p:cNvSpPr>
          <p:nvPr>
            <p:ph type="title" idx="3"/>
          </p:nvPr>
        </p:nvSpPr>
        <p:spPr>
          <a:xfrm>
            <a:off x="3153013" y="2979188"/>
            <a:ext cx="4851000" cy="356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22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23"/>
          <p:cNvSpPr txBox="1">
            <a:spLocks noGrp="1"/>
          </p:cNvSpPr>
          <p:nvPr>
            <p:ph type="subTitle" idx="1"/>
          </p:nvPr>
        </p:nvSpPr>
        <p:spPr>
          <a:xfrm>
            <a:off x="3153138" y="3335953"/>
            <a:ext cx="4851000" cy="771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58" name="Google Shape;158;p23"/>
          <p:cNvSpPr txBox="1">
            <a:spLocks noGrp="1"/>
          </p:cNvSpPr>
          <p:nvPr>
            <p:ph type="subTitle" idx="4"/>
          </p:nvPr>
        </p:nvSpPr>
        <p:spPr>
          <a:xfrm>
            <a:off x="1139863" y="1823088"/>
            <a:ext cx="4548300" cy="771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cxnSp>
        <p:nvCxnSpPr>
          <p:cNvPr id="159" name="Google Shape;159;p23"/>
          <p:cNvCxnSpPr/>
          <p:nvPr/>
        </p:nvCxnSpPr>
        <p:spPr>
          <a:xfrm>
            <a:off x="706550" y="539500"/>
            <a:ext cx="77379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0" name="Google Shape;160;p23"/>
          <p:cNvCxnSpPr/>
          <p:nvPr/>
        </p:nvCxnSpPr>
        <p:spPr>
          <a:xfrm>
            <a:off x="706550" y="4604000"/>
            <a:ext cx="77379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5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25"/>
          <p:cNvSpPr txBox="1">
            <a:spLocks noGrp="1"/>
          </p:cNvSpPr>
          <p:nvPr>
            <p:ph type="subTitle" idx="1"/>
          </p:nvPr>
        </p:nvSpPr>
        <p:spPr>
          <a:xfrm>
            <a:off x="2049900" y="1968404"/>
            <a:ext cx="2122800" cy="492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25"/>
          <p:cNvSpPr txBox="1">
            <a:spLocks noGrp="1"/>
          </p:cNvSpPr>
          <p:nvPr>
            <p:ph type="subTitle" idx="2"/>
          </p:nvPr>
        </p:nvSpPr>
        <p:spPr>
          <a:xfrm>
            <a:off x="5969351" y="1968404"/>
            <a:ext cx="2122800" cy="492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25"/>
          <p:cNvSpPr txBox="1">
            <a:spLocks noGrp="1"/>
          </p:cNvSpPr>
          <p:nvPr>
            <p:ph type="subTitle" idx="3"/>
          </p:nvPr>
        </p:nvSpPr>
        <p:spPr>
          <a:xfrm>
            <a:off x="2049900" y="3597080"/>
            <a:ext cx="2122800" cy="492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25"/>
          <p:cNvSpPr txBox="1">
            <a:spLocks noGrp="1"/>
          </p:cNvSpPr>
          <p:nvPr>
            <p:ph type="subTitle" idx="4"/>
          </p:nvPr>
        </p:nvSpPr>
        <p:spPr>
          <a:xfrm>
            <a:off x="5969351" y="3597080"/>
            <a:ext cx="2122800" cy="492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25"/>
          <p:cNvSpPr txBox="1">
            <a:spLocks noGrp="1"/>
          </p:cNvSpPr>
          <p:nvPr>
            <p:ph type="subTitle" idx="5"/>
          </p:nvPr>
        </p:nvSpPr>
        <p:spPr>
          <a:xfrm>
            <a:off x="2049900" y="1591925"/>
            <a:ext cx="2122800" cy="376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Mono"/>
              <a:buNone/>
              <a:defRPr sz="2200">
                <a:solidFill>
                  <a:schemeClr val="dk1"/>
                </a:solidFill>
                <a:latin typeface="Italiana"/>
                <a:ea typeface="Italiana"/>
                <a:cs typeface="Italiana"/>
                <a:sym typeface="Italian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Mono"/>
              <a:buNone/>
              <a:defRPr sz="2200">
                <a:latin typeface="Space Mono"/>
                <a:ea typeface="Space Mono"/>
                <a:cs typeface="Space Mono"/>
                <a:sym typeface="Space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Mono"/>
              <a:buNone/>
              <a:defRPr sz="2200">
                <a:latin typeface="Space Mono"/>
                <a:ea typeface="Space Mono"/>
                <a:cs typeface="Space Mono"/>
                <a:sym typeface="Space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Mono"/>
              <a:buNone/>
              <a:defRPr sz="2200">
                <a:latin typeface="Space Mono"/>
                <a:ea typeface="Space Mono"/>
                <a:cs typeface="Space Mono"/>
                <a:sym typeface="Space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Mono"/>
              <a:buNone/>
              <a:defRPr sz="2200">
                <a:latin typeface="Space Mono"/>
                <a:ea typeface="Space Mono"/>
                <a:cs typeface="Space Mono"/>
                <a:sym typeface="Space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Mono"/>
              <a:buNone/>
              <a:defRPr sz="2200">
                <a:latin typeface="Space Mono"/>
                <a:ea typeface="Space Mono"/>
                <a:cs typeface="Space Mono"/>
                <a:sym typeface="Space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Mono"/>
              <a:buNone/>
              <a:defRPr sz="2200">
                <a:latin typeface="Space Mono"/>
                <a:ea typeface="Space Mono"/>
                <a:cs typeface="Space Mono"/>
                <a:sym typeface="Space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Mono"/>
              <a:buNone/>
              <a:defRPr sz="2200">
                <a:latin typeface="Space Mono"/>
                <a:ea typeface="Space Mono"/>
                <a:cs typeface="Space Mono"/>
                <a:sym typeface="Space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Mono"/>
              <a:buNone/>
              <a:defRPr sz="2200">
                <a:latin typeface="Space Mono"/>
                <a:ea typeface="Space Mono"/>
                <a:cs typeface="Space Mono"/>
                <a:sym typeface="Space Mono"/>
              </a:defRPr>
            </a:lvl9pPr>
          </a:lstStyle>
          <a:p>
            <a:endParaRPr/>
          </a:p>
        </p:txBody>
      </p:sp>
      <p:sp>
        <p:nvSpPr>
          <p:cNvPr id="178" name="Google Shape;178;p25"/>
          <p:cNvSpPr txBox="1">
            <a:spLocks noGrp="1"/>
          </p:cNvSpPr>
          <p:nvPr>
            <p:ph type="subTitle" idx="6"/>
          </p:nvPr>
        </p:nvSpPr>
        <p:spPr>
          <a:xfrm>
            <a:off x="5969351" y="1591925"/>
            <a:ext cx="2122800" cy="376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Mono"/>
              <a:buNone/>
              <a:defRPr sz="2200">
                <a:solidFill>
                  <a:schemeClr val="dk1"/>
                </a:solidFill>
                <a:latin typeface="Italiana"/>
                <a:ea typeface="Italiana"/>
                <a:cs typeface="Italiana"/>
                <a:sym typeface="Italian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Mono"/>
              <a:buNone/>
              <a:defRPr sz="2200">
                <a:latin typeface="Space Mono"/>
                <a:ea typeface="Space Mono"/>
                <a:cs typeface="Space Mono"/>
                <a:sym typeface="Space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Mono"/>
              <a:buNone/>
              <a:defRPr sz="2200">
                <a:latin typeface="Space Mono"/>
                <a:ea typeface="Space Mono"/>
                <a:cs typeface="Space Mono"/>
                <a:sym typeface="Space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Mono"/>
              <a:buNone/>
              <a:defRPr sz="2200">
                <a:latin typeface="Space Mono"/>
                <a:ea typeface="Space Mono"/>
                <a:cs typeface="Space Mono"/>
                <a:sym typeface="Space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Mono"/>
              <a:buNone/>
              <a:defRPr sz="2200">
                <a:latin typeface="Space Mono"/>
                <a:ea typeface="Space Mono"/>
                <a:cs typeface="Space Mono"/>
                <a:sym typeface="Space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Mono"/>
              <a:buNone/>
              <a:defRPr sz="2200">
                <a:latin typeface="Space Mono"/>
                <a:ea typeface="Space Mono"/>
                <a:cs typeface="Space Mono"/>
                <a:sym typeface="Space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Mono"/>
              <a:buNone/>
              <a:defRPr sz="2200">
                <a:latin typeface="Space Mono"/>
                <a:ea typeface="Space Mono"/>
                <a:cs typeface="Space Mono"/>
                <a:sym typeface="Space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Mono"/>
              <a:buNone/>
              <a:defRPr sz="2200">
                <a:latin typeface="Space Mono"/>
                <a:ea typeface="Space Mono"/>
                <a:cs typeface="Space Mono"/>
                <a:sym typeface="Space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Mono"/>
              <a:buNone/>
              <a:defRPr sz="2200">
                <a:latin typeface="Space Mono"/>
                <a:ea typeface="Space Mono"/>
                <a:cs typeface="Space Mono"/>
                <a:sym typeface="Space Mono"/>
              </a:defRPr>
            </a:lvl9pPr>
          </a:lstStyle>
          <a:p>
            <a:endParaRPr/>
          </a:p>
        </p:txBody>
      </p:sp>
      <p:sp>
        <p:nvSpPr>
          <p:cNvPr id="179" name="Google Shape;179;p25"/>
          <p:cNvSpPr txBox="1">
            <a:spLocks noGrp="1"/>
          </p:cNvSpPr>
          <p:nvPr>
            <p:ph type="subTitle" idx="7"/>
          </p:nvPr>
        </p:nvSpPr>
        <p:spPr>
          <a:xfrm>
            <a:off x="2049900" y="3220601"/>
            <a:ext cx="2122800" cy="376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Mono"/>
              <a:buNone/>
              <a:defRPr sz="2200">
                <a:solidFill>
                  <a:schemeClr val="dk1"/>
                </a:solidFill>
                <a:latin typeface="Italiana"/>
                <a:ea typeface="Italiana"/>
                <a:cs typeface="Italiana"/>
                <a:sym typeface="Italian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Mono"/>
              <a:buNone/>
              <a:defRPr sz="2200">
                <a:latin typeface="Space Mono"/>
                <a:ea typeface="Space Mono"/>
                <a:cs typeface="Space Mono"/>
                <a:sym typeface="Space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Mono"/>
              <a:buNone/>
              <a:defRPr sz="2200">
                <a:latin typeface="Space Mono"/>
                <a:ea typeface="Space Mono"/>
                <a:cs typeface="Space Mono"/>
                <a:sym typeface="Space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Mono"/>
              <a:buNone/>
              <a:defRPr sz="2200">
                <a:latin typeface="Space Mono"/>
                <a:ea typeface="Space Mono"/>
                <a:cs typeface="Space Mono"/>
                <a:sym typeface="Space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Mono"/>
              <a:buNone/>
              <a:defRPr sz="2200">
                <a:latin typeface="Space Mono"/>
                <a:ea typeface="Space Mono"/>
                <a:cs typeface="Space Mono"/>
                <a:sym typeface="Space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Mono"/>
              <a:buNone/>
              <a:defRPr sz="2200">
                <a:latin typeface="Space Mono"/>
                <a:ea typeface="Space Mono"/>
                <a:cs typeface="Space Mono"/>
                <a:sym typeface="Space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Mono"/>
              <a:buNone/>
              <a:defRPr sz="2200">
                <a:latin typeface="Space Mono"/>
                <a:ea typeface="Space Mono"/>
                <a:cs typeface="Space Mono"/>
                <a:sym typeface="Space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Mono"/>
              <a:buNone/>
              <a:defRPr sz="2200">
                <a:latin typeface="Space Mono"/>
                <a:ea typeface="Space Mono"/>
                <a:cs typeface="Space Mono"/>
                <a:sym typeface="Space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Mono"/>
              <a:buNone/>
              <a:defRPr sz="2200">
                <a:latin typeface="Space Mono"/>
                <a:ea typeface="Space Mono"/>
                <a:cs typeface="Space Mono"/>
                <a:sym typeface="Space Mono"/>
              </a:defRPr>
            </a:lvl9pPr>
          </a:lstStyle>
          <a:p>
            <a:endParaRPr/>
          </a:p>
        </p:txBody>
      </p:sp>
      <p:sp>
        <p:nvSpPr>
          <p:cNvPr id="180" name="Google Shape;180;p25"/>
          <p:cNvSpPr txBox="1">
            <a:spLocks noGrp="1"/>
          </p:cNvSpPr>
          <p:nvPr>
            <p:ph type="subTitle" idx="8"/>
          </p:nvPr>
        </p:nvSpPr>
        <p:spPr>
          <a:xfrm>
            <a:off x="5969351" y="3220601"/>
            <a:ext cx="2122800" cy="376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Mono"/>
              <a:buNone/>
              <a:defRPr sz="2200">
                <a:solidFill>
                  <a:schemeClr val="dk1"/>
                </a:solidFill>
                <a:latin typeface="Italiana"/>
                <a:ea typeface="Italiana"/>
                <a:cs typeface="Italiana"/>
                <a:sym typeface="Italian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Mono"/>
              <a:buNone/>
              <a:defRPr sz="2200">
                <a:latin typeface="Space Mono"/>
                <a:ea typeface="Space Mono"/>
                <a:cs typeface="Space Mono"/>
                <a:sym typeface="Space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Mono"/>
              <a:buNone/>
              <a:defRPr sz="2200">
                <a:latin typeface="Space Mono"/>
                <a:ea typeface="Space Mono"/>
                <a:cs typeface="Space Mono"/>
                <a:sym typeface="Space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Mono"/>
              <a:buNone/>
              <a:defRPr sz="2200">
                <a:latin typeface="Space Mono"/>
                <a:ea typeface="Space Mono"/>
                <a:cs typeface="Space Mono"/>
                <a:sym typeface="Space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Mono"/>
              <a:buNone/>
              <a:defRPr sz="2200">
                <a:latin typeface="Space Mono"/>
                <a:ea typeface="Space Mono"/>
                <a:cs typeface="Space Mono"/>
                <a:sym typeface="Space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Mono"/>
              <a:buNone/>
              <a:defRPr sz="2200">
                <a:latin typeface="Space Mono"/>
                <a:ea typeface="Space Mono"/>
                <a:cs typeface="Space Mono"/>
                <a:sym typeface="Space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Mono"/>
              <a:buNone/>
              <a:defRPr sz="2200">
                <a:latin typeface="Space Mono"/>
                <a:ea typeface="Space Mono"/>
                <a:cs typeface="Space Mono"/>
                <a:sym typeface="Space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Mono"/>
              <a:buNone/>
              <a:defRPr sz="2200">
                <a:latin typeface="Space Mono"/>
                <a:ea typeface="Space Mono"/>
                <a:cs typeface="Space Mono"/>
                <a:sym typeface="Space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Mono"/>
              <a:buNone/>
              <a:defRPr sz="2200">
                <a:latin typeface="Space Mono"/>
                <a:ea typeface="Space Mono"/>
                <a:cs typeface="Space Mono"/>
                <a:sym typeface="Space Mono"/>
              </a:defRPr>
            </a:lvl9pPr>
          </a:lstStyle>
          <a:p>
            <a:endParaRPr/>
          </a:p>
        </p:txBody>
      </p:sp>
      <p:cxnSp>
        <p:nvCxnSpPr>
          <p:cNvPr id="181" name="Google Shape;181;p25"/>
          <p:cNvCxnSpPr/>
          <p:nvPr/>
        </p:nvCxnSpPr>
        <p:spPr>
          <a:xfrm>
            <a:off x="706550" y="539500"/>
            <a:ext cx="77379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2" name="Google Shape;182;p25"/>
          <p:cNvCxnSpPr/>
          <p:nvPr/>
        </p:nvCxnSpPr>
        <p:spPr>
          <a:xfrm>
            <a:off x="706550" y="4604000"/>
            <a:ext cx="77379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7"/>
          <p:cNvSpPr txBox="1">
            <a:spLocks noGrp="1"/>
          </p:cNvSpPr>
          <p:nvPr>
            <p:ph type="title" hasCustomPrompt="1"/>
          </p:nvPr>
        </p:nvSpPr>
        <p:spPr>
          <a:xfrm>
            <a:off x="4387875" y="768150"/>
            <a:ext cx="4043100" cy="690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01" name="Google Shape;201;p27"/>
          <p:cNvSpPr txBox="1">
            <a:spLocks noGrp="1"/>
          </p:cNvSpPr>
          <p:nvPr>
            <p:ph type="subTitle" idx="1"/>
          </p:nvPr>
        </p:nvSpPr>
        <p:spPr>
          <a:xfrm>
            <a:off x="4387875" y="1458300"/>
            <a:ext cx="4043100" cy="475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202" name="Google Shape;202;p27"/>
          <p:cNvSpPr txBox="1">
            <a:spLocks noGrp="1"/>
          </p:cNvSpPr>
          <p:nvPr>
            <p:ph type="title" idx="2" hasCustomPrompt="1"/>
          </p:nvPr>
        </p:nvSpPr>
        <p:spPr>
          <a:xfrm>
            <a:off x="4387875" y="1988977"/>
            <a:ext cx="4043100" cy="690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03" name="Google Shape;203;p27"/>
          <p:cNvSpPr txBox="1">
            <a:spLocks noGrp="1"/>
          </p:cNvSpPr>
          <p:nvPr>
            <p:ph type="subTitle" idx="3"/>
          </p:nvPr>
        </p:nvSpPr>
        <p:spPr>
          <a:xfrm>
            <a:off x="4387875" y="2679213"/>
            <a:ext cx="4043100" cy="475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204" name="Google Shape;204;p27"/>
          <p:cNvSpPr txBox="1">
            <a:spLocks noGrp="1"/>
          </p:cNvSpPr>
          <p:nvPr>
            <p:ph type="title" idx="4" hasCustomPrompt="1"/>
          </p:nvPr>
        </p:nvSpPr>
        <p:spPr>
          <a:xfrm>
            <a:off x="4387875" y="3209851"/>
            <a:ext cx="4043100" cy="690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05" name="Google Shape;205;p27"/>
          <p:cNvSpPr txBox="1">
            <a:spLocks noGrp="1"/>
          </p:cNvSpPr>
          <p:nvPr>
            <p:ph type="subTitle" idx="5"/>
          </p:nvPr>
        </p:nvSpPr>
        <p:spPr>
          <a:xfrm>
            <a:off x="4387875" y="3900150"/>
            <a:ext cx="4043100" cy="475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cxnSp>
        <p:nvCxnSpPr>
          <p:cNvPr id="206" name="Google Shape;206;p27"/>
          <p:cNvCxnSpPr/>
          <p:nvPr/>
        </p:nvCxnSpPr>
        <p:spPr>
          <a:xfrm>
            <a:off x="706550" y="539500"/>
            <a:ext cx="77379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7" name="Google Shape;207;p27"/>
          <p:cNvCxnSpPr/>
          <p:nvPr/>
        </p:nvCxnSpPr>
        <p:spPr>
          <a:xfrm>
            <a:off x="706550" y="4604000"/>
            <a:ext cx="77379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7" name="Google Shape;217;p29"/>
          <p:cNvCxnSpPr/>
          <p:nvPr/>
        </p:nvCxnSpPr>
        <p:spPr>
          <a:xfrm>
            <a:off x="706550" y="539500"/>
            <a:ext cx="77379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8" name="Google Shape;218;p29"/>
          <p:cNvCxnSpPr/>
          <p:nvPr/>
        </p:nvCxnSpPr>
        <p:spPr>
          <a:xfrm>
            <a:off x="706550" y="4604000"/>
            <a:ext cx="77379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19" name="Google Shape;219;p29"/>
          <p:cNvGrpSpPr/>
          <p:nvPr/>
        </p:nvGrpSpPr>
        <p:grpSpPr>
          <a:xfrm rot="5400000">
            <a:off x="7448866" y="3422746"/>
            <a:ext cx="665449" cy="1298364"/>
            <a:chOff x="5247575" y="866675"/>
            <a:chExt cx="987900" cy="1927500"/>
          </a:xfrm>
        </p:grpSpPr>
        <p:cxnSp>
          <p:nvCxnSpPr>
            <p:cNvPr id="220" name="Google Shape;220;p29"/>
            <p:cNvCxnSpPr/>
            <p:nvPr/>
          </p:nvCxnSpPr>
          <p:spPr>
            <a:xfrm>
              <a:off x="5741525" y="866675"/>
              <a:ext cx="0" cy="1927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21" name="Google Shape;221;p29"/>
            <p:cNvSpPr/>
            <p:nvPr/>
          </p:nvSpPr>
          <p:spPr>
            <a:xfrm>
              <a:off x="5436275" y="1038125"/>
              <a:ext cx="610500" cy="610500"/>
            </a:xfrm>
            <a:prstGeom prst="ellipse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29"/>
            <p:cNvSpPr/>
            <p:nvPr/>
          </p:nvSpPr>
          <p:spPr>
            <a:xfrm>
              <a:off x="5467175" y="1069025"/>
              <a:ext cx="548700" cy="548700"/>
            </a:xfrm>
            <a:prstGeom prst="star4">
              <a:avLst>
                <a:gd name="adj" fmla="val 1104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29"/>
            <p:cNvSpPr/>
            <p:nvPr/>
          </p:nvSpPr>
          <p:spPr>
            <a:xfrm>
              <a:off x="5436275" y="1525175"/>
              <a:ext cx="610500" cy="610500"/>
            </a:xfrm>
            <a:prstGeom prst="ellipse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29"/>
            <p:cNvSpPr/>
            <p:nvPr/>
          </p:nvSpPr>
          <p:spPr>
            <a:xfrm>
              <a:off x="5467175" y="1556075"/>
              <a:ext cx="548700" cy="548700"/>
            </a:xfrm>
            <a:prstGeom prst="star4">
              <a:avLst>
                <a:gd name="adj" fmla="val 1104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29"/>
            <p:cNvSpPr/>
            <p:nvPr/>
          </p:nvSpPr>
          <p:spPr>
            <a:xfrm>
              <a:off x="5436275" y="2012325"/>
              <a:ext cx="610500" cy="610500"/>
            </a:xfrm>
            <a:prstGeom prst="ellipse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29"/>
            <p:cNvSpPr/>
            <p:nvPr/>
          </p:nvSpPr>
          <p:spPr>
            <a:xfrm>
              <a:off x="5467175" y="2043225"/>
              <a:ext cx="548700" cy="548700"/>
            </a:xfrm>
            <a:prstGeom prst="star4">
              <a:avLst>
                <a:gd name="adj" fmla="val 1104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27" name="Google Shape;227;p29"/>
            <p:cNvCxnSpPr/>
            <p:nvPr/>
          </p:nvCxnSpPr>
          <p:spPr>
            <a:xfrm rot="10800000">
              <a:off x="5247575" y="1343375"/>
              <a:ext cx="9879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8" name="Google Shape;228;p29"/>
            <p:cNvCxnSpPr/>
            <p:nvPr/>
          </p:nvCxnSpPr>
          <p:spPr>
            <a:xfrm rot="10800000">
              <a:off x="5247575" y="1830425"/>
              <a:ext cx="9879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9" name="Google Shape;229;p29"/>
            <p:cNvCxnSpPr/>
            <p:nvPr/>
          </p:nvCxnSpPr>
          <p:spPr>
            <a:xfrm rot="10800000">
              <a:off x="5247575" y="2317575"/>
              <a:ext cx="9879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1" name="Google Shape;231;p30"/>
          <p:cNvCxnSpPr/>
          <p:nvPr/>
        </p:nvCxnSpPr>
        <p:spPr>
          <a:xfrm>
            <a:off x="706550" y="539500"/>
            <a:ext cx="77379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2" name="Google Shape;232;p30"/>
          <p:cNvCxnSpPr/>
          <p:nvPr/>
        </p:nvCxnSpPr>
        <p:spPr>
          <a:xfrm>
            <a:off x="706550" y="4604000"/>
            <a:ext cx="77379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33" name="Google Shape;233;p30"/>
          <p:cNvGrpSpPr/>
          <p:nvPr/>
        </p:nvGrpSpPr>
        <p:grpSpPr>
          <a:xfrm rot="-5400000">
            <a:off x="7599410" y="386323"/>
            <a:ext cx="572686" cy="1117372"/>
            <a:chOff x="5247575" y="866675"/>
            <a:chExt cx="987900" cy="1927500"/>
          </a:xfrm>
        </p:grpSpPr>
        <p:cxnSp>
          <p:nvCxnSpPr>
            <p:cNvPr id="234" name="Google Shape;234;p30"/>
            <p:cNvCxnSpPr/>
            <p:nvPr/>
          </p:nvCxnSpPr>
          <p:spPr>
            <a:xfrm>
              <a:off x="5741525" y="866675"/>
              <a:ext cx="0" cy="1927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35" name="Google Shape;235;p30"/>
            <p:cNvSpPr/>
            <p:nvPr/>
          </p:nvSpPr>
          <p:spPr>
            <a:xfrm>
              <a:off x="5436275" y="1038125"/>
              <a:ext cx="610500" cy="610500"/>
            </a:xfrm>
            <a:prstGeom prst="ellipse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30"/>
            <p:cNvSpPr/>
            <p:nvPr/>
          </p:nvSpPr>
          <p:spPr>
            <a:xfrm>
              <a:off x="5467175" y="1069025"/>
              <a:ext cx="548700" cy="548700"/>
            </a:xfrm>
            <a:prstGeom prst="star4">
              <a:avLst>
                <a:gd name="adj" fmla="val 1104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30"/>
            <p:cNvSpPr/>
            <p:nvPr/>
          </p:nvSpPr>
          <p:spPr>
            <a:xfrm>
              <a:off x="5436275" y="1525175"/>
              <a:ext cx="610500" cy="610500"/>
            </a:xfrm>
            <a:prstGeom prst="ellipse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30"/>
            <p:cNvSpPr/>
            <p:nvPr/>
          </p:nvSpPr>
          <p:spPr>
            <a:xfrm>
              <a:off x="5467175" y="1556075"/>
              <a:ext cx="548700" cy="548700"/>
            </a:xfrm>
            <a:prstGeom prst="star4">
              <a:avLst>
                <a:gd name="adj" fmla="val 1104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30"/>
            <p:cNvSpPr/>
            <p:nvPr/>
          </p:nvSpPr>
          <p:spPr>
            <a:xfrm>
              <a:off x="5436275" y="2012325"/>
              <a:ext cx="610500" cy="610500"/>
            </a:xfrm>
            <a:prstGeom prst="ellipse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30"/>
            <p:cNvSpPr/>
            <p:nvPr/>
          </p:nvSpPr>
          <p:spPr>
            <a:xfrm>
              <a:off x="5467175" y="2043225"/>
              <a:ext cx="548700" cy="548700"/>
            </a:xfrm>
            <a:prstGeom prst="star4">
              <a:avLst>
                <a:gd name="adj" fmla="val 1104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41" name="Google Shape;241;p30"/>
            <p:cNvCxnSpPr/>
            <p:nvPr/>
          </p:nvCxnSpPr>
          <p:spPr>
            <a:xfrm rot="10800000">
              <a:off x="5247575" y="1343375"/>
              <a:ext cx="9879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2" name="Google Shape;242;p30"/>
            <p:cNvCxnSpPr/>
            <p:nvPr/>
          </p:nvCxnSpPr>
          <p:spPr>
            <a:xfrm rot="10800000">
              <a:off x="5247575" y="1830425"/>
              <a:ext cx="9879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3" name="Google Shape;243;p30"/>
            <p:cNvCxnSpPr/>
            <p:nvPr/>
          </p:nvCxnSpPr>
          <p:spPr>
            <a:xfrm rot="10800000">
              <a:off x="5247575" y="2317575"/>
              <a:ext cx="9879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713225" y="2139150"/>
            <a:ext cx="2580600" cy="1298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2" hasCustomPrompt="1"/>
          </p:nvPr>
        </p:nvSpPr>
        <p:spPr>
          <a:xfrm>
            <a:off x="1057375" y="946784"/>
            <a:ext cx="1458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1"/>
          </p:nvPr>
        </p:nvSpPr>
        <p:spPr>
          <a:xfrm>
            <a:off x="713225" y="3592973"/>
            <a:ext cx="2580600" cy="6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9" name="Google Shape;19;p3"/>
          <p:cNvCxnSpPr/>
          <p:nvPr/>
        </p:nvCxnSpPr>
        <p:spPr>
          <a:xfrm>
            <a:off x="706550" y="539500"/>
            <a:ext cx="77379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" name="Google Shape;20;p3"/>
          <p:cNvCxnSpPr/>
          <p:nvPr/>
        </p:nvCxnSpPr>
        <p:spPr>
          <a:xfrm>
            <a:off x="706550" y="4604000"/>
            <a:ext cx="77379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Google Shape;21;p3"/>
          <p:cNvSpPr txBox="1">
            <a:spLocks noGrp="1"/>
          </p:cNvSpPr>
          <p:nvPr>
            <p:ph type="subTitle" idx="3"/>
          </p:nvPr>
        </p:nvSpPr>
        <p:spPr>
          <a:xfrm>
            <a:off x="713225" y="279274"/>
            <a:ext cx="2030400" cy="1548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ubTitle" idx="4"/>
          </p:nvPr>
        </p:nvSpPr>
        <p:spPr>
          <a:xfrm>
            <a:off x="6414050" y="279274"/>
            <a:ext cx="2030400" cy="1548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713100" y="1112100"/>
            <a:ext cx="7717800" cy="48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  <a:defRPr sz="1200">
                <a:solidFill>
                  <a:schemeClr val="dk1"/>
                </a:solidFill>
              </a:defRPr>
            </a:lvl1pPr>
            <a:lvl2pPr marL="914400" lvl="1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AutoNum type="alphaLcPeriod"/>
              <a:defRPr>
                <a:solidFill>
                  <a:schemeClr val="dk1"/>
                </a:solidFill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AutoNum type="romanLcPeriod"/>
              <a:defRPr>
                <a:solidFill>
                  <a:schemeClr val="dk1"/>
                </a:solidFill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AutoNum type="arabicPeriod"/>
              <a:defRPr>
                <a:solidFill>
                  <a:schemeClr val="dk1"/>
                </a:solidFill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AutoNum type="alphaLcPeriod"/>
              <a:defRPr>
                <a:solidFill>
                  <a:schemeClr val="dk1"/>
                </a:solidFill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AutoNum type="romanLcPeriod"/>
              <a:defRPr>
                <a:solidFill>
                  <a:schemeClr val="dk1"/>
                </a:solidFill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AutoNum type="arabicPeriod"/>
              <a:defRPr>
                <a:solidFill>
                  <a:schemeClr val="dk1"/>
                </a:solidFill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AutoNum type="alphaLcPeriod"/>
              <a:defRPr>
                <a:solidFill>
                  <a:schemeClr val="dk1"/>
                </a:solidFill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Roboto Condensed Light"/>
              <a:buAutoNum type="romanLcPeriod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cxnSp>
        <p:nvCxnSpPr>
          <p:cNvPr id="26" name="Google Shape;26;p4"/>
          <p:cNvCxnSpPr/>
          <p:nvPr/>
        </p:nvCxnSpPr>
        <p:spPr>
          <a:xfrm>
            <a:off x="706550" y="539500"/>
            <a:ext cx="77379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" name="Google Shape;27;p4"/>
          <p:cNvCxnSpPr/>
          <p:nvPr/>
        </p:nvCxnSpPr>
        <p:spPr>
          <a:xfrm>
            <a:off x="706550" y="4604000"/>
            <a:ext cx="77379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713100" y="539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cxnSp>
        <p:nvCxnSpPr>
          <p:cNvPr id="38" name="Google Shape;38;p6"/>
          <p:cNvCxnSpPr/>
          <p:nvPr/>
        </p:nvCxnSpPr>
        <p:spPr>
          <a:xfrm>
            <a:off x="706550" y="539500"/>
            <a:ext cx="77379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" name="Google Shape;39;p6"/>
          <p:cNvCxnSpPr/>
          <p:nvPr/>
        </p:nvCxnSpPr>
        <p:spPr>
          <a:xfrm>
            <a:off x="706550" y="4604000"/>
            <a:ext cx="77379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body" idx="1"/>
          </p:nvPr>
        </p:nvSpPr>
        <p:spPr>
          <a:xfrm>
            <a:off x="3841450" y="1755793"/>
            <a:ext cx="4589400" cy="2266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title"/>
          </p:nvPr>
        </p:nvSpPr>
        <p:spPr>
          <a:xfrm>
            <a:off x="3841450" y="1114993"/>
            <a:ext cx="4589400" cy="640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cxnSp>
        <p:nvCxnSpPr>
          <p:cNvPr id="43" name="Google Shape;43;p7"/>
          <p:cNvCxnSpPr/>
          <p:nvPr/>
        </p:nvCxnSpPr>
        <p:spPr>
          <a:xfrm>
            <a:off x="706550" y="539500"/>
            <a:ext cx="77379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" name="Google Shape;44;p7"/>
          <p:cNvCxnSpPr/>
          <p:nvPr/>
        </p:nvCxnSpPr>
        <p:spPr>
          <a:xfrm>
            <a:off x="706550" y="4604000"/>
            <a:ext cx="77379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9"/>
          <p:cNvSpPr txBox="1">
            <a:spLocks noGrp="1"/>
          </p:cNvSpPr>
          <p:nvPr>
            <p:ph type="title"/>
          </p:nvPr>
        </p:nvSpPr>
        <p:spPr>
          <a:xfrm>
            <a:off x="713225" y="1153363"/>
            <a:ext cx="4418400" cy="13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subTitle" idx="1"/>
          </p:nvPr>
        </p:nvSpPr>
        <p:spPr>
          <a:xfrm>
            <a:off x="713225" y="2521038"/>
            <a:ext cx="4418400" cy="146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54" name="Google Shape;54;p9"/>
          <p:cNvCxnSpPr/>
          <p:nvPr/>
        </p:nvCxnSpPr>
        <p:spPr>
          <a:xfrm>
            <a:off x="706550" y="539500"/>
            <a:ext cx="77379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" name="Google Shape;55;p9"/>
          <p:cNvCxnSpPr/>
          <p:nvPr/>
        </p:nvCxnSpPr>
        <p:spPr>
          <a:xfrm>
            <a:off x="706550" y="4604000"/>
            <a:ext cx="77379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noFill/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0"/>
          <p:cNvSpPr txBox="1">
            <a:spLocks noGrp="1"/>
          </p:cNvSpPr>
          <p:nvPr>
            <p:ph type="title"/>
          </p:nvPr>
        </p:nvSpPr>
        <p:spPr>
          <a:xfrm>
            <a:off x="1990650" y="826833"/>
            <a:ext cx="5162700" cy="137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cxnSp>
        <p:nvCxnSpPr>
          <p:cNvPr id="58" name="Google Shape;58;p10"/>
          <p:cNvCxnSpPr/>
          <p:nvPr/>
        </p:nvCxnSpPr>
        <p:spPr>
          <a:xfrm>
            <a:off x="706550" y="539500"/>
            <a:ext cx="77379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" name="Google Shape;59;p10"/>
          <p:cNvCxnSpPr/>
          <p:nvPr/>
        </p:nvCxnSpPr>
        <p:spPr>
          <a:xfrm>
            <a:off x="706550" y="4604000"/>
            <a:ext cx="77379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0" name="Google Shape;60;p10"/>
          <p:cNvSpPr txBox="1">
            <a:spLocks noGrp="1"/>
          </p:cNvSpPr>
          <p:nvPr>
            <p:ph type="subTitle" idx="1"/>
          </p:nvPr>
        </p:nvSpPr>
        <p:spPr>
          <a:xfrm>
            <a:off x="713225" y="279274"/>
            <a:ext cx="2030400" cy="1548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0"/>
          <p:cNvSpPr txBox="1">
            <a:spLocks noGrp="1"/>
          </p:cNvSpPr>
          <p:nvPr>
            <p:ph type="subTitle" idx="2"/>
          </p:nvPr>
        </p:nvSpPr>
        <p:spPr>
          <a:xfrm>
            <a:off x="6414050" y="279274"/>
            <a:ext cx="2030400" cy="1548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3"/>
          <p:cNvSpPr txBox="1">
            <a:spLocks noGrp="1"/>
          </p:cNvSpPr>
          <p:nvPr>
            <p:ph type="title"/>
          </p:nvPr>
        </p:nvSpPr>
        <p:spPr>
          <a:xfrm>
            <a:off x="713225" y="539400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subTitle" idx="1"/>
          </p:nvPr>
        </p:nvSpPr>
        <p:spPr>
          <a:xfrm>
            <a:off x="1858325" y="1687437"/>
            <a:ext cx="2489700" cy="45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subTitle" idx="2"/>
          </p:nvPr>
        </p:nvSpPr>
        <p:spPr>
          <a:xfrm>
            <a:off x="5865123" y="1685201"/>
            <a:ext cx="2489700" cy="45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subTitle" idx="3"/>
          </p:nvPr>
        </p:nvSpPr>
        <p:spPr>
          <a:xfrm>
            <a:off x="5865125" y="2796475"/>
            <a:ext cx="2489700" cy="45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subTitle" idx="4"/>
          </p:nvPr>
        </p:nvSpPr>
        <p:spPr>
          <a:xfrm>
            <a:off x="1858325" y="2796475"/>
            <a:ext cx="2489700" cy="45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3"/>
          <p:cNvSpPr txBox="1">
            <a:spLocks noGrp="1"/>
          </p:cNvSpPr>
          <p:nvPr>
            <p:ph type="title" idx="5" hasCustomPrompt="1"/>
          </p:nvPr>
        </p:nvSpPr>
        <p:spPr>
          <a:xfrm>
            <a:off x="713225" y="1458765"/>
            <a:ext cx="1068900" cy="45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75" name="Google Shape;75;p13"/>
          <p:cNvSpPr txBox="1">
            <a:spLocks noGrp="1"/>
          </p:cNvSpPr>
          <p:nvPr>
            <p:ph type="title" idx="6" hasCustomPrompt="1"/>
          </p:nvPr>
        </p:nvSpPr>
        <p:spPr>
          <a:xfrm>
            <a:off x="4720113" y="1458765"/>
            <a:ext cx="1068900" cy="45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76" name="Google Shape;76;p13"/>
          <p:cNvSpPr txBox="1">
            <a:spLocks noGrp="1"/>
          </p:cNvSpPr>
          <p:nvPr>
            <p:ph type="title" idx="7" hasCustomPrompt="1"/>
          </p:nvPr>
        </p:nvSpPr>
        <p:spPr>
          <a:xfrm>
            <a:off x="713225" y="2568090"/>
            <a:ext cx="1068900" cy="45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77" name="Google Shape;77;p13"/>
          <p:cNvSpPr txBox="1">
            <a:spLocks noGrp="1"/>
          </p:cNvSpPr>
          <p:nvPr>
            <p:ph type="title" idx="8" hasCustomPrompt="1"/>
          </p:nvPr>
        </p:nvSpPr>
        <p:spPr>
          <a:xfrm>
            <a:off x="4720113" y="2568090"/>
            <a:ext cx="1068900" cy="45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78" name="Google Shape;78;p13"/>
          <p:cNvSpPr txBox="1">
            <a:spLocks noGrp="1"/>
          </p:cNvSpPr>
          <p:nvPr>
            <p:ph type="subTitle" idx="9"/>
          </p:nvPr>
        </p:nvSpPr>
        <p:spPr>
          <a:xfrm>
            <a:off x="1858325" y="1227300"/>
            <a:ext cx="2489700" cy="45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Mono"/>
              <a:buNone/>
              <a:defRPr sz="2200">
                <a:latin typeface="Italiana"/>
                <a:ea typeface="Italiana"/>
                <a:cs typeface="Italiana"/>
                <a:sym typeface="Italian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Mono"/>
              <a:buNone/>
              <a:defRPr sz="2200">
                <a:latin typeface="Space Mono"/>
                <a:ea typeface="Space Mono"/>
                <a:cs typeface="Space Mono"/>
                <a:sym typeface="Space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Mono"/>
              <a:buNone/>
              <a:defRPr sz="2200">
                <a:latin typeface="Space Mono"/>
                <a:ea typeface="Space Mono"/>
                <a:cs typeface="Space Mono"/>
                <a:sym typeface="Space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Mono"/>
              <a:buNone/>
              <a:defRPr sz="2200">
                <a:latin typeface="Space Mono"/>
                <a:ea typeface="Space Mono"/>
                <a:cs typeface="Space Mono"/>
                <a:sym typeface="Space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Mono"/>
              <a:buNone/>
              <a:defRPr sz="2200">
                <a:latin typeface="Space Mono"/>
                <a:ea typeface="Space Mono"/>
                <a:cs typeface="Space Mono"/>
                <a:sym typeface="Space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Mono"/>
              <a:buNone/>
              <a:defRPr sz="2200">
                <a:latin typeface="Space Mono"/>
                <a:ea typeface="Space Mono"/>
                <a:cs typeface="Space Mono"/>
                <a:sym typeface="Space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Mono"/>
              <a:buNone/>
              <a:defRPr sz="2200">
                <a:latin typeface="Space Mono"/>
                <a:ea typeface="Space Mono"/>
                <a:cs typeface="Space Mono"/>
                <a:sym typeface="Space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Mono"/>
              <a:buNone/>
              <a:defRPr sz="2200">
                <a:latin typeface="Space Mono"/>
                <a:ea typeface="Space Mono"/>
                <a:cs typeface="Space Mono"/>
                <a:sym typeface="Space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Mono"/>
              <a:buNone/>
              <a:defRPr sz="2200">
                <a:latin typeface="Space Mono"/>
                <a:ea typeface="Space Mono"/>
                <a:cs typeface="Space Mono"/>
                <a:sym typeface="Space Mono"/>
              </a:defRPr>
            </a:lvl9pPr>
          </a:lstStyle>
          <a:p>
            <a:endParaRPr/>
          </a:p>
        </p:txBody>
      </p:sp>
      <p:sp>
        <p:nvSpPr>
          <p:cNvPr id="79" name="Google Shape;79;p13"/>
          <p:cNvSpPr txBox="1">
            <a:spLocks noGrp="1"/>
          </p:cNvSpPr>
          <p:nvPr>
            <p:ph type="subTitle" idx="13"/>
          </p:nvPr>
        </p:nvSpPr>
        <p:spPr>
          <a:xfrm>
            <a:off x="5865125" y="1227700"/>
            <a:ext cx="2489700" cy="45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Mono"/>
              <a:buNone/>
              <a:defRPr sz="2200">
                <a:latin typeface="Italiana"/>
                <a:ea typeface="Italiana"/>
                <a:cs typeface="Italiana"/>
                <a:sym typeface="Italian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Mono"/>
              <a:buNone/>
              <a:defRPr sz="2200">
                <a:latin typeface="Space Mono"/>
                <a:ea typeface="Space Mono"/>
                <a:cs typeface="Space Mono"/>
                <a:sym typeface="Space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Mono"/>
              <a:buNone/>
              <a:defRPr sz="2200">
                <a:latin typeface="Space Mono"/>
                <a:ea typeface="Space Mono"/>
                <a:cs typeface="Space Mono"/>
                <a:sym typeface="Space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Mono"/>
              <a:buNone/>
              <a:defRPr sz="2200">
                <a:latin typeface="Space Mono"/>
                <a:ea typeface="Space Mono"/>
                <a:cs typeface="Space Mono"/>
                <a:sym typeface="Space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Mono"/>
              <a:buNone/>
              <a:defRPr sz="2200">
                <a:latin typeface="Space Mono"/>
                <a:ea typeface="Space Mono"/>
                <a:cs typeface="Space Mono"/>
                <a:sym typeface="Space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Mono"/>
              <a:buNone/>
              <a:defRPr sz="2200">
                <a:latin typeface="Space Mono"/>
                <a:ea typeface="Space Mono"/>
                <a:cs typeface="Space Mono"/>
                <a:sym typeface="Space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Mono"/>
              <a:buNone/>
              <a:defRPr sz="2200">
                <a:latin typeface="Space Mono"/>
                <a:ea typeface="Space Mono"/>
                <a:cs typeface="Space Mono"/>
                <a:sym typeface="Space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Mono"/>
              <a:buNone/>
              <a:defRPr sz="2200">
                <a:latin typeface="Space Mono"/>
                <a:ea typeface="Space Mono"/>
                <a:cs typeface="Space Mono"/>
                <a:sym typeface="Space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Mono"/>
              <a:buNone/>
              <a:defRPr sz="2200">
                <a:latin typeface="Space Mono"/>
                <a:ea typeface="Space Mono"/>
                <a:cs typeface="Space Mono"/>
                <a:sym typeface="Space Mono"/>
              </a:defRPr>
            </a:lvl9pPr>
          </a:lstStyle>
          <a:p>
            <a:endParaRPr/>
          </a:p>
        </p:txBody>
      </p:sp>
      <p:sp>
        <p:nvSpPr>
          <p:cNvPr id="80" name="Google Shape;80;p13"/>
          <p:cNvSpPr txBox="1">
            <a:spLocks noGrp="1"/>
          </p:cNvSpPr>
          <p:nvPr>
            <p:ph type="subTitle" idx="14"/>
          </p:nvPr>
        </p:nvSpPr>
        <p:spPr>
          <a:xfrm>
            <a:off x="1858326" y="2339143"/>
            <a:ext cx="2489700" cy="45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Mono"/>
              <a:buNone/>
              <a:defRPr sz="2200">
                <a:latin typeface="Italiana"/>
                <a:ea typeface="Italiana"/>
                <a:cs typeface="Italiana"/>
                <a:sym typeface="Italian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Mono"/>
              <a:buNone/>
              <a:defRPr sz="2200">
                <a:latin typeface="Space Mono"/>
                <a:ea typeface="Space Mono"/>
                <a:cs typeface="Space Mono"/>
                <a:sym typeface="Space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Mono"/>
              <a:buNone/>
              <a:defRPr sz="2200">
                <a:latin typeface="Space Mono"/>
                <a:ea typeface="Space Mono"/>
                <a:cs typeface="Space Mono"/>
                <a:sym typeface="Space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Mono"/>
              <a:buNone/>
              <a:defRPr sz="2200">
                <a:latin typeface="Space Mono"/>
                <a:ea typeface="Space Mono"/>
                <a:cs typeface="Space Mono"/>
                <a:sym typeface="Space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Mono"/>
              <a:buNone/>
              <a:defRPr sz="2200">
                <a:latin typeface="Space Mono"/>
                <a:ea typeface="Space Mono"/>
                <a:cs typeface="Space Mono"/>
                <a:sym typeface="Space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Mono"/>
              <a:buNone/>
              <a:defRPr sz="2200">
                <a:latin typeface="Space Mono"/>
                <a:ea typeface="Space Mono"/>
                <a:cs typeface="Space Mono"/>
                <a:sym typeface="Space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Mono"/>
              <a:buNone/>
              <a:defRPr sz="2200">
                <a:latin typeface="Space Mono"/>
                <a:ea typeface="Space Mono"/>
                <a:cs typeface="Space Mono"/>
                <a:sym typeface="Space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Mono"/>
              <a:buNone/>
              <a:defRPr sz="2200">
                <a:latin typeface="Space Mono"/>
                <a:ea typeface="Space Mono"/>
                <a:cs typeface="Space Mono"/>
                <a:sym typeface="Space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Mono"/>
              <a:buNone/>
              <a:defRPr sz="2200">
                <a:latin typeface="Space Mono"/>
                <a:ea typeface="Space Mono"/>
                <a:cs typeface="Space Mono"/>
                <a:sym typeface="Space Mono"/>
              </a:defRPr>
            </a:lvl9pPr>
          </a:lstStyle>
          <a:p>
            <a:endParaRPr/>
          </a:p>
        </p:txBody>
      </p:sp>
      <p:sp>
        <p:nvSpPr>
          <p:cNvPr id="81" name="Google Shape;81;p13"/>
          <p:cNvSpPr txBox="1">
            <a:spLocks noGrp="1"/>
          </p:cNvSpPr>
          <p:nvPr>
            <p:ph type="subTitle" idx="15"/>
          </p:nvPr>
        </p:nvSpPr>
        <p:spPr>
          <a:xfrm>
            <a:off x="5865125" y="2339143"/>
            <a:ext cx="2489700" cy="45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Mono"/>
              <a:buNone/>
              <a:defRPr sz="2200">
                <a:latin typeface="Italiana"/>
                <a:ea typeface="Italiana"/>
                <a:cs typeface="Italiana"/>
                <a:sym typeface="Italian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Mono"/>
              <a:buNone/>
              <a:defRPr sz="2200">
                <a:latin typeface="Space Mono"/>
                <a:ea typeface="Space Mono"/>
                <a:cs typeface="Space Mono"/>
                <a:sym typeface="Space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Mono"/>
              <a:buNone/>
              <a:defRPr sz="2200">
                <a:latin typeface="Space Mono"/>
                <a:ea typeface="Space Mono"/>
                <a:cs typeface="Space Mono"/>
                <a:sym typeface="Space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Mono"/>
              <a:buNone/>
              <a:defRPr sz="2200">
                <a:latin typeface="Space Mono"/>
                <a:ea typeface="Space Mono"/>
                <a:cs typeface="Space Mono"/>
                <a:sym typeface="Space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Mono"/>
              <a:buNone/>
              <a:defRPr sz="2200">
                <a:latin typeface="Space Mono"/>
                <a:ea typeface="Space Mono"/>
                <a:cs typeface="Space Mono"/>
                <a:sym typeface="Space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Mono"/>
              <a:buNone/>
              <a:defRPr sz="2200">
                <a:latin typeface="Space Mono"/>
                <a:ea typeface="Space Mono"/>
                <a:cs typeface="Space Mono"/>
                <a:sym typeface="Space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Mono"/>
              <a:buNone/>
              <a:defRPr sz="2200">
                <a:latin typeface="Space Mono"/>
                <a:ea typeface="Space Mono"/>
                <a:cs typeface="Space Mono"/>
                <a:sym typeface="Space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Mono"/>
              <a:buNone/>
              <a:defRPr sz="2200">
                <a:latin typeface="Space Mono"/>
                <a:ea typeface="Space Mono"/>
                <a:cs typeface="Space Mono"/>
                <a:sym typeface="Space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Mono"/>
              <a:buNone/>
              <a:defRPr sz="2200">
                <a:latin typeface="Space Mono"/>
                <a:ea typeface="Space Mono"/>
                <a:cs typeface="Space Mono"/>
                <a:sym typeface="Space Mono"/>
              </a:defRPr>
            </a:lvl9pPr>
          </a:lstStyle>
          <a:p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subTitle" idx="16"/>
          </p:nvPr>
        </p:nvSpPr>
        <p:spPr>
          <a:xfrm>
            <a:off x="5865125" y="3908325"/>
            <a:ext cx="2489700" cy="45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subTitle" idx="17"/>
          </p:nvPr>
        </p:nvSpPr>
        <p:spPr>
          <a:xfrm>
            <a:off x="1858325" y="3908325"/>
            <a:ext cx="2489700" cy="45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title" idx="18" hasCustomPrompt="1"/>
          </p:nvPr>
        </p:nvSpPr>
        <p:spPr>
          <a:xfrm>
            <a:off x="713225" y="3645065"/>
            <a:ext cx="1068900" cy="45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85" name="Google Shape;85;p13"/>
          <p:cNvSpPr txBox="1">
            <a:spLocks noGrp="1"/>
          </p:cNvSpPr>
          <p:nvPr>
            <p:ph type="title" idx="19" hasCustomPrompt="1"/>
          </p:nvPr>
        </p:nvSpPr>
        <p:spPr>
          <a:xfrm>
            <a:off x="4720113" y="3645065"/>
            <a:ext cx="1068900" cy="45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86" name="Google Shape;86;p13"/>
          <p:cNvSpPr txBox="1">
            <a:spLocks noGrp="1"/>
          </p:cNvSpPr>
          <p:nvPr>
            <p:ph type="subTitle" idx="20"/>
          </p:nvPr>
        </p:nvSpPr>
        <p:spPr>
          <a:xfrm>
            <a:off x="1858326" y="3450993"/>
            <a:ext cx="2489700" cy="45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Mono"/>
              <a:buNone/>
              <a:defRPr sz="2200">
                <a:latin typeface="Italiana"/>
                <a:ea typeface="Italiana"/>
                <a:cs typeface="Italiana"/>
                <a:sym typeface="Italian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Mono"/>
              <a:buNone/>
              <a:defRPr sz="2200">
                <a:latin typeface="Space Mono"/>
                <a:ea typeface="Space Mono"/>
                <a:cs typeface="Space Mono"/>
                <a:sym typeface="Space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Mono"/>
              <a:buNone/>
              <a:defRPr sz="2200">
                <a:latin typeface="Space Mono"/>
                <a:ea typeface="Space Mono"/>
                <a:cs typeface="Space Mono"/>
                <a:sym typeface="Space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Mono"/>
              <a:buNone/>
              <a:defRPr sz="2200">
                <a:latin typeface="Space Mono"/>
                <a:ea typeface="Space Mono"/>
                <a:cs typeface="Space Mono"/>
                <a:sym typeface="Space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Mono"/>
              <a:buNone/>
              <a:defRPr sz="2200">
                <a:latin typeface="Space Mono"/>
                <a:ea typeface="Space Mono"/>
                <a:cs typeface="Space Mono"/>
                <a:sym typeface="Space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Mono"/>
              <a:buNone/>
              <a:defRPr sz="2200">
                <a:latin typeface="Space Mono"/>
                <a:ea typeface="Space Mono"/>
                <a:cs typeface="Space Mono"/>
                <a:sym typeface="Space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Mono"/>
              <a:buNone/>
              <a:defRPr sz="2200">
                <a:latin typeface="Space Mono"/>
                <a:ea typeface="Space Mono"/>
                <a:cs typeface="Space Mono"/>
                <a:sym typeface="Space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Mono"/>
              <a:buNone/>
              <a:defRPr sz="2200">
                <a:latin typeface="Space Mono"/>
                <a:ea typeface="Space Mono"/>
                <a:cs typeface="Space Mono"/>
                <a:sym typeface="Space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Mono"/>
              <a:buNone/>
              <a:defRPr sz="2200">
                <a:latin typeface="Space Mono"/>
                <a:ea typeface="Space Mono"/>
                <a:cs typeface="Space Mono"/>
                <a:sym typeface="Space Mono"/>
              </a:defRPr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subTitle" idx="21"/>
          </p:nvPr>
        </p:nvSpPr>
        <p:spPr>
          <a:xfrm>
            <a:off x="5865125" y="3450993"/>
            <a:ext cx="2489700" cy="45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Mono"/>
              <a:buNone/>
              <a:defRPr sz="2200">
                <a:latin typeface="Italiana"/>
                <a:ea typeface="Italiana"/>
                <a:cs typeface="Italiana"/>
                <a:sym typeface="Italian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Mono"/>
              <a:buNone/>
              <a:defRPr sz="2200">
                <a:latin typeface="Space Mono"/>
                <a:ea typeface="Space Mono"/>
                <a:cs typeface="Space Mono"/>
                <a:sym typeface="Space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Mono"/>
              <a:buNone/>
              <a:defRPr sz="2200">
                <a:latin typeface="Space Mono"/>
                <a:ea typeface="Space Mono"/>
                <a:cs typeface="Space Mono"/>
                <a:sym typeface="Space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Mono"/>
              <a:buNone/>
              <a:defRPr sz="2200">
                <a:latin typeface="Space Mono"/>
                <a:ea typeface="Space Mono"/>
                <a:cs typeface="Space Mono"/>
                <a:sym typeface="Space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Mono"/>
              <a:buNone/>
              <a:defRPr sz="2200">
                <a:latin typeface="Space Mono"/>
                <a:ea typeface="Space Mono"/>
                <a:cs typeface="Space Mono"/>
                <a:sym typeface="Space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Mono"/>
              <a:buNone/>
              <a:defRPr sz="2200">
                <a:latin typeface="Space Mono"/>
                <a:ea typeface="Space Mono"/>
                <a:cs typeface="Space Mono"/>
                <a:sym typeface="Space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Mono"/>
              <a:buNone/>
              <a:defRPr sz="2200">
                <a:latin typeface="Space Mono"/>
                <a:ea typeface="Space Mono"/>
                <a:cs typeface="Space Mono"/>
                <a:sym typeface="Space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Mono"/>
              <a:buNone/>
              <a:defRPr sz="2200">
                <a:latin typeface="Space Mono"/>
                <a:ea typeface="Space Mono"/>
                <a:cs typeface="Space Mono"/>
                <a:sym typeface="Space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Mono"/>
              <a:buNone/>
              <a:defRPr sz="2200">
                <a:latin typeface="Space Mono"/>
                <a:ea typeface="Space Mono"/>
                <a:cs typeface="Space Mono"/>
                <a:sym typeface="Space Mono"/>
              </a:defRPr>
            </a:lvl9pPr>
          </a:lstStyle>
          <a:p>
            <a:endParaRPr/>
          </a:p>
        </p:txBody>
      </p:sp>
      <p:cxnSp>
        <p:nvCxnSpPr>
          <p:cNvPr id="88" name="Google Shape;88;p13"/>
          <p:cNvCxnSpPr/>
          <p:nvPr/>
        </p:nvCxnSpPr>
        <p:spPr>
          <a:xfrm>
            <a:off x="706550" y="539500"/>
            <a:ext cx="77379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9" name="Google Shape;89;p13"/>
          <p:cNvCxnSpPr/>
          <p:nvPr/>
        </p:nvCxnSpPr>
        <p:spPr>
          <a:xfrm>
            <a:off x="706550" y="4604000"/>
            <a:ext cx="77379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0" name="Google Shape;90;p13"/>
          <p:cNvSpPr txBox="1">
            <a:spLocks noGrp="1"/>
          </p:cNvSpPr>
          <p:nvPr>
            <p:ph type="subTitle" idx="22"/>
          </p:nvPr>
        </p:nvSpPr>
        <p:spPr>
          <a:xfrm>
            <a:off x="713225" y="279274"/>
            <a:ext cx="2030400" cy="1548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3"/>
          <p:cNvSpPr txBox="1">
            <a:spLocks noGrp="1"/>
          </p:cNvSpPr>
          <p:nvPr>
            <p:ph type="subTitle" idx="23"/>
          </p:nvPr>
        </p:nvSpPr>
        <p:spPr>
          <a:xfrm>
            <a:off x="6414050" y="279274"/>
            <a:ext cx="2030400" cy="1548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Italiana"/>
              <a:buNone/>
              <a:defRPr sz="3200">
                <a:solidFill>
                  <a:schemeClr val="dk1"/>
                </a:solidFill>
                <a:latin typeface="Italiana"/>
                <a:ea typeface="Italiana"/>
                <a:cs typeface="Italiana"/>
                <a:sym typeface="Italian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Italiana"/>
              <a:buNone/>
              <a:defRPr sz="3200">
                <a:solidFill>
                  <a:schemeClr val="dk1"/>
                </a:solidFill>
                <a:latin typeface="Italiana"/>
                <a:ea typeface="Italiana"/>
                <a:cs typeface="Italiana"/>
                <a:sym typeface="Italian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Italiana"/>
              <a:buNone/>
              <a:defRPr sz="3200">
                <a:solidFill>
                  <a:schemeClr val="dk1"/>
                </a:solidFill>
                <a:latin typeface="Italiana"/>
                <a:ea typeface="Italiana"/>
                <a:cs typeface="Italiana"/>
                <a:sym typeface="Italian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Italiana"/>
              <a:buNone/>
              <a:defRPr sz="3200">
                <a:solidFill>
                  <a:schemeClr val="dk1"/>
                </a:solidFill>
                <a:latin typeface="Italiana"/>
                <a:ea typeface="Italiana"/>
                <a:cs typeface="Italiana"/>
                <a:sym typeface="Italian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Italiana"/>
              <a:buNone/>
              <a:defRPr sz="3200">
                <a:solidFill>
                  <a:schemeClr val="dk1"/>
                </a:solidFill>
                <a:latin typeface="Italiana"/>
                <a:ea typeface="Italiana"/>
                <a:cs typeface="Italiana"/>
                <a:sym typeface="Italian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Italiana"/>
              <a:buNone/>
              <a:defRPr sz="3200">
                <a:solidFill>
                  <a:schemeClr val="dk1"/>
                </a:solidFill>
                <a:latin typeface="Italiana"/>
                <a:ea typeface="Italiana"/>
                <a:cs typeface="Italiana"/>
                <a:sym typeface="Italian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Italiana"/>
              <a:buNone/>
              <a:defRPr sz="3200">
                <a:solidFill>
                  <a:schemeClr val="dk1"/>
                </a:solidFill>
                <a:latin typeface="Italiana"/>
                <a:ea typeface="Italiana"/>
                <a:cs typeface="Italiana"/>
                <a:sym typeface="Italian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Italiana"/>
              <a:buNone/>
              <a:defRPr sz="3200">
                <a:solidFill>
                  <a:schemeClr val="dk1"/>
                </a:solidFill>
                <a:latin typeface="Italiana"/>
                <a:ea typeface="Italiana"/>
                <a:cs typeface="Italiana"/>
                <a:sym typeface="Italian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Italiana"/>
              <a:buNone/>
              <a:defRPr sz="3200">
                <a:solidFill>
                  <a:schemeClr val="dk1"/>
                </a:solidFill>
                <a:latin typeface="Italiana"/>
                <a:ea typeface="Italiana"/>
                <a:cs typeface="Italiana"/>
                <a:sym typeface="Italian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100" y="1152475"/>
            <a:ext cx="7717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●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○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■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●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○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■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●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○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■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3" r:id="rId5"/>
    <p:sldLayoutId id="2147483655" r:id="rId6"/>
    <p:sldLayoutId id="2147483656" r:id="rId7"/>
    <p:sldLayoutId id="2147483658" r:id="rId8"/>
    <p:sldLayoutId id="2147483659" r:id="rId9"/>
    <p:sldLayoutId id="2147483661" r:id="rId10"/>
    <p:sldLayoutId id="2147483669" r:id="rId11"/>
    <p:sldLayoutId id="2147483671" r:id="rId12"/>
    <p:sldLayoutId id="2147483673" r:id="rId13"/>
    <p:sldLayoutId id="2147483675" r:id="rId14"/>
    <p:sldLayoutId id="2147483676" r:id="rId1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7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8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0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3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7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8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4.png"/><Relationship Id="rId10" Type="http://schemas.openxmlformats.org/officeDocument/2006/relationships/image" Target="../media/image11.png"/><Relationship Id="rId4" Type="http://schemas.openxmlformats.org/officeDocument/2006/relationships/image" Target="../media/image3.png"/><Relationship Id="rId9" Type="http://schemas.openxmlformats.org/officeDocument/2006/relationships/image" Target="../media/image10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4.jp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Google Shape;254;p34"/>
          <p:cNvPicPr preferRelativeResize="0"/>
          <p:nvPr/>
        </p:nvPicPr>
        <p:blipFill rotWithShape="1">
          <a:blip r:embed="rId3">
            <a:alphaModFix/>
          </a:blip>
          <a:srcRect l="13932" t="35408" r="10754"/>
          <a:stretch/>
        </p:blipFill>
        <p:spPr>
          <a:xfrm>
            <a:off x="6089750" y="804250"/>
            <a:ext cx="2354700" cy="3534900"/>
          </a:xfrm>
          <a:prstGeom prst="roundRect">
            <a:avLst>
              <a:gd name="adj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55" name="Google Shape;255;p34"/>
          <p:cNvSpPr txBox="1">
            <a:spLocks noGrp="1"/>
          </p:cNvSpPr>
          <p:nvPr>
            <p:ph type="ctrTitle"/>
          </p:nvPr>
        </p:nvSpPr>
        <p:spPr>
          <a:xfrm>
            <a:off x="-139079" y="158622"/>
            <a:ext cx="6518613" cy="238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</a:t>
            </a:r>
            <a:r>
              <a:rPr lang="en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remier Furniture</a:t>
            </a:r>
            <a:endParaRPr sz="6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6" name="Google Shape;256;p34"/>
          <p:cNvSpPr txBox="1">
            <a:spLocks noGrp="1"/>
          </p:cNvSpPr>
          <p:nvPr>
            <p:ph type="subTitle" idx="1"/>
          </p:nvPr>
        </p:nvSpPr>
        <p:spPr>
          <a:xfrm>
            <a:off x="384225" y="2599359"/>
            <a:ext cx="4898100" cy="409500"/>
          </a:xfrm>
          <a:prstGeom prst="rect">
            <a:avLst/>
          </a:prstGeom>
        </p:spPr>
        <p:txBody>
          <a:bodyPr spcFirstLastPara="1" wrap="square" lIns="91425" tIns="91425" rIns="91425" bIns="91425" numCol="2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Kholoud Nashaat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Marina Shaker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Maryam Mohamed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Nermeen Reda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Rawan Khouder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Toqa Mamdouh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Reham Moawad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Zaher Shaban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257" name="Google Shape;257;p34"/>
          <p:cNvGrpSpPr/>
          <p:nvPr/>
        </p:nvGrpSpPr>
        <p:grpSpPr>
          <a:xfrm>
            <a:off x="5405541" y="3066696"/>
            <a:ext cx="665449" cy="1298364"/>
            <a:chOff x="5247575" y="866675"/>
            <a:chExt cx="987900" cy="1927500"/>
          </a:xfrm>
        </p:grpSpPr>
        <p:cxnSp>
          <p:nvCxnSpPr>
            <p:cNvPr id="258" name="Google Shape;258;p34"/>
            <p:cNvCxnSpPr/>
            <p:nvPr/>
          </p:nvCxnSpPr>
          <p:spPr>
            <a:xfrm>
              <a:off x="5741525" y="866675"/>
              <a:ext cx="0" cy="1927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59" name="Google Shape;259;p34"/>
            <p:cNvSpPr/>
            <p:nvPr/>
          </p:nvSpPr>
          <p:spPr>
            <a:xfrm>
              <a:off x="5436275" y="1038125"/>
              <a:ext cx="610500" cy="610500"/>
            </a:xfrm>
            <a:prstGeom prst="ellipse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34"/>
            <p:cNvSpPr/>
            <p:nvPr/>
          </p:nvSpPr>
          <p:spPr>
            <a:xfrm>
              <a:off x="5467175" y="1069025"/>
              <a:ext cx="548700" cy="548700"/>
            </a:xfrm>
            <a:prstGeom prst="star4">
              <a:avLst>
                <a:gd name="adj" fmla="val 1104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34"/>
            <p:cNvSpPr/>
            <p:nvPr/>
          </p:nvSpPr>
          <p:spPr>
            <a:xfrm>
              <a:off x="5436275" y="1525175"/>
              <a:ext cx="610500" cy="610500"/>
            </a:xfrm>
            <a:prstGeom prst="ellipse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34"/>
            <p:cNvSpPr/>
            <p:nvPr/>
          </p:nvSpPr>
          <p:spPr>
            <a:xfrm>
              <a:off x="5467175" y="1556075"/>
              <a:ext cx="548700" cy="548700"/>
            </a:xfrm>
            <a:prstGeom prst="star4">
              <a:avLst>
                <a:gd name="adj" fmla="val 1104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34"/>
            <p:cNvSpPr/>
            <p:nvPr/>
          </p:nvSpPr>
          <p:spPr>
            <a:xfrm>
              <a:off x="5436275" y="2012325"/>
              <a:ext cx="610500" cy="610500"/>
            </a:xfrm>
            <a:prstGeom prst="ellipse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34"/>
            <p:cNvSpPr/>
            <p:nvPr/>
          </p:nvSpPr>
          <p:spPr>
            <a:xfrm>
              <a:off x="5467175" y="2043225"/>
              <a:ext cx="548700" cy="548700"/>
            </a:xfrm>
            <a:prstGeom prst="star4">
              <a:avLst>
                <a:gd name="adj" fmla="val 1104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65" name="Google Shape;265;p34"/>
            <p:cNvCxnSpPr/>
            <p:nvPr/>
          </p:nvCxnSpPr>
          <p:spPr>
            <a:xfrm rot="10800000">
              <a:off x="5247575" y="1343375"/>
              <a:ext cx="9879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6" name="Google Shape;266;p34"/>
            <p:cNvCxnSpPr/>
            <p:nvPr/>
          </p:nvCxnSpPr>
          <p:spPr>
            <a:xfrm rot="10800000">
              <a:off x="5247575" y="1830425"/>
              <a:ext cx="9879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7" name="Google Shape;267;p34"/>
            <p:cNvCxnSpPr/>
            <p:nvPr/>
          </p:nvCxnSpPr>
          <p:spPr>
            <a:xfrm rot="10800000">
              <a:off x="5247575" y="2317575"/>
              <a:ext cx="9879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69" name="Google Shape;269;p34"/>
          <p:cNvSpPr txBox="1">
            <a:spLocks noGrp="1"/>
          </p:cNvSpPr>
          <p:nvPr>
            <p:ph type="subTitle" idx="3"/>
          </p:nvPr>
        </p:nvSpPr>
        <p:spPr>
          <a:xfrm>
            <a:off x="7251958" y="4659888"/>
            <a:ext cx="1836816" cy="45719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rgbClr val="000000"/>
                </a:solidFill>
              </a:rPr>
              <a:t>17/10/2024</a:t>
            </a:r>
            <a:endParaRPr sz="1100" dirty="0">
              <a:solidFill>
                <a:srgbClr val="00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60692E6-84BF-6D89-7B8A-B031D5F705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26" y="58477"/>
            <a:ext cx="657999" cy="6049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8A51D16-CB0D-3989-63A7-DDEE99BB41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6494" y="25239"/>
            <a:ext cx="1207506" cy="6071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C4AF1C4-D3D8-920A-7DB8-860E862F51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226" y="4659888"/>
            <a:ext cx="898451" cy="27577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7328056-97D8-0E8D-D423-4967DD01ED67}"/>
              </a:ext>
            </a:extLst>
          </p:cNvPr>
          <p:cNvSpPr txBox="1"/>
          <p:nvPr/>
        </p:nvSpPr>
        <p:spPr>
          <a:xfrm>
            <a:off x="374568" y="2135873"/>
            <a:ext cx="46916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45B4E"/>
              </a:buClr>
              <a:buSzPts val="1400"/>
              <a:buFont typeface="Assistant"/>
              <a:buNone/>
              <a:tabLst/>
              <a:defRPr/>
            </a:pPr>
            <a:r>
              <a:rPr kumimoji="0" lang="en" sz="1600" b="1" i="0" u="sng" strike="noStrike" kern="0" cap="none" spc="0" normalizeH="0" baseline="0" noProof="0" dirty="0">
                <a:ln>
                  <a:noFill/>
                </a:ln>
                <a:solidFill>
                  <a:srgbClr val="645B4E"/>
                </a:solidFill>
                <a:effectLst/>
                <a:uLnTx/>
                <a:uFillTx/>
                <a:latin typeface="Assistant"/>
                <a:cs typeface="Assistant"/>
                <a:sym typeface="Assistant"/>
              </a:rPr>
              <a:t>Prepared by: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79F0A04-63C4-63CC-1E9E-A9610C71F07E}"/>
              </a:ext>
            </a:extLst>
          </p:cNvPr>
          <p:cNvSpPr txBox="1"/>
          <p:nvPr/>
        </p:nvSpPr>
        <p:spPr>
          <a:xfrm>
            <a:off x="374568" y="4013983"/>
            <a:ext cx="346910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45B4E"/>
              </a:buClr>
              <a:buSzPts val="1400"/>
              <a:buFont typeface="Assistant"/>
              <a:buNone/>
              <a:tabLst/>
              <a:defRPr/>
            </a:pPr>
            <a:r>
              <a:rPr kumimoji="0" lang="en" sz="1600" b="1" i="0" u="sng" strike="noStrike" kern="0" cap="none" spc="0" normalizeH="0" baseline="0" noProof="0" dirty="0">
                <a:ln>
                  <a:noFill/>
                </a:ln>
                <a:solidFill>
                  <a:srgbClr val="645B4E"/>
                </a:solidFill>
                <a:effectLst/>
                <a:uLnTx/>
                <a:uFillTx/>
                <a:latin typeface="Assistant"/>
                <a:cs typeface="Assistant"/>
                <a:sym typeface="Assistant"/>
              </a:rPr>
              <a:t>Monitored by:</a:t>
            </a:r>
            <a:r>
              <a:rPr kumimoji="0" lang="en" sz="1600" i="0" strike="noStrike" kern="0" cap="none" spc="0" normalizeH="0" baseline="0" noProof="0" dirty="0">
                <a:ln>
                  <a:noFill/>
                </a:ln>
                <a:solidFill>
                  <a:srgbClr val="645B4E"/>
                </a:solidFill>
                <a:effectLst/>
                <a:uLnTx/>
                <a:uFillTx/>
                <a:latin typeface="Assistant"/>
                <a:cs typeface="Assistant"/>
                <a:sym typeface="Assistant"/>
              </a:rPr>
              <a:t>  Dr. Elwy Rady</a:t>
            </a:r>
            <a:endParaRPr kumimoji="0" lang="en" sz="1600" b="1" i="0" u="sng" strike="noStrike" kern="0" cap="none" spc="0" normalizeH="0" baseline="0" noProof="0" dirty="0">
              <a:ln>
                <a:noFill/>
              </a:ln>
              <a:solidFill>
                <a:srgbClr val="645B4E"/>
              </a:solidFill>
              <a:effectLst/>
              <a:uLnTx/>
              <a:uFillTx/>
              <a:latin typeface="Assistant"/>
              <a:cs typeface="Assistant"/>
              <a:sym typeface="Assistant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2" name="Google Shape;1462;p69"/>
          <p:cNvSpPr txBox="1">
            <a:spLocks noGrp="1"/>
          </p:cNvSpPr>
          <p:nvPr>
            <p:ph type="subTitle" idx="1"/>
          </p:nvPr>
        </p:nvSpPr>
        <p:spPr>
          <a:xfrm>
            <a:off x="2491927" y="-214551"/>
            <a:ext cx="4160143" cy="1004700"/>
          </a:xfrm>
          <a:prstGeom prst="rect">
            <a:avLst/>
          </a:prstGeom>
        </p:spPr>
        <p:txBody>
          <a:bodyPr spcFirstLastPara="1" wrap="square" lIns="18287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/>
              <a:t>1)Product Management</a:t>
            </a:r>
            <a:endParaRPr sz="28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198EEB-866E-C345-E2E5-CAD3DEAB4E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26" y="58477"/>
            <a:ext cx="657999" cy="6049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6162B29-81C2-29DF-D8C4-4313AF7211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6494" y="25239"/>
            <a:ext cx="1207506" cy="6071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30103B2-CCB3-278E-A1A5-E75310725B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226" y="4659888"/>
            <a:ext cx="898451" cy="275775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47D2A76B-98B3-7AB1-6024-2CD17AE084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5659" y="550359"/>
            <a:ext cx="7352682" cy="4042782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364343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2" name="Google Shape;1462;p69"/>
          <p:cNvSpPr txBox="1">
            <a:spLocks noGrp="1"/>
          </p:cNvSpPr>
          <p:nvPr>
            <p:ph type="subTitle" idx="1"/>
          </p:nvPr>
        </p:nvSpPr>
        <p:spPr>
          <a:xfrm>
            <a:off x="3128474" y="-211610"/>
            <a:ext cx="2887047" cy="1004700"/>
          </a:xfrm>
          <a:prstGeom prst="rect">
            <a:avLst/>
          </a:prstGeom>
        </p:spPr>
        <p:txBody>
          <a:bodyPr spcFirstLastPara="1" wrap="square" lIns="18287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/>
              <a:t>2)Reporting</a:t>
            </a:r>
            <a:endParaRPr sz="28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198EEB-866E-C345-E2E5-CAD3DEAB4E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26" y="58477"/>
            <a:ext cx="657999" cy="6049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6162B29-81C2-29DF-D8C4-4313AF7211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6494" y="25239"/>
            <a:ext cx="1207506" cy="6071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30103B2-CCB3-278E-A1A5-E75310725B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226" y="4659888"/>
            <a:ext cx="898451" cy="27577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F0A4BE8-5F85-B1F8-22A1-0A788BDC01D9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903265" y="556240"/>
            <a:ext cx="7337467" cy="4029147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881C781-64D6-B211-954C-0DDCCCDC0A1F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890860" y="556240"/>
            <a:ext cx="7349872" cy="402914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063076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2" name="Google Shape;1462;p69"/>
          <p:cNvSpPr txBox="1">
            <a:spLocks noGrp="1"/>
          </p:cNvSpPr>
          <p:nvPr>
            <p:ph type="subTitle" idx="1"/>
          </p:nvPr>
        </p:nvSpPr>
        <p:spPr>
          <a:xfrm>
            <a:off x="2409525" y="-206296"/>
            <a:ext cx="4324947" cy="1004700"/>
          </a:xfrm>
          <a:prstGeom prst="rect">
            <a:avLst/>
          </a:prstGeom>
        </p:spPr>
        <p:txBody>
          <a:bodyPr spcFirstLastPara="1" wrap="square" lIns="18287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/>
              <a:t>3)Inventory Tracking</a:t>
            </a:r>
            <a:endParaRPr sz="28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198EEB-866E-C345-E2E5-CAD3DEAB4E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26" y="58477"/>
            <a:ext cx="657999" cy="6049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6162B29-81C2-29DF-D8C4-4313AF7211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6494" y="25239"/>
            <a:ext cx="1207506" cy="6071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30103B2-CCB3-278E-A1A5-E75310725B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226" y="4659888"/>
            <a:ext cx="898451" cy="27577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F0A4BE8-5F85-B1F8-22A1-0A788BDC01D9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895658" y="556240"/>
            <a:ext cx="7352682" cy="4029147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EA25783-0AC0-D8A8-BAD8-CB32B8AB40E2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895658" y="569875"/>
            <a:ext cx="7352682" cy="400187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872319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2" name="Google Shape;1462;p69"/>
          <p:cNvSpPr txBox="1">
            <a:spLocks noGrp="1"/>
          </p:cNvSpPr>
          <p:nvPr>
            <p:ph type="subTitle" idx="1"/>
          </p:nvPr>
        </p:nvSpPr>
        <p:spPr>
          <a:xfrm>
            <a:off x="3128475" y="-211610"/>
            <a:ext cx="2887047" cy="1004700"/>
          </a:xfrm>
          <a:prstGeom prst="rect">
            <a:avLst/>
          </a:prstGeom>
        </p:spPr>
        <p:txBody>
          <a:bodyPr spcFirstLastPara="1" wrap="square" lIns="18287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/>
              <a:t>4)Replinshment</a:t>
            </a:r>
            <a:endParaRPr sz="28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198EEB-866E-C345-E2E5-CAD3DEAB4E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26" y="58477"/>
            <a:ext cx="657999" cy="6049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6162B29-81C2-29DF-D8C4-4313AF7211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6494" y="25239"/>
            <a:ext cx="1207506" cy="6071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30103B2-CCB3-278E-A1A5-E75310725B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226" y="4659888"/>
            <a:ext cx="898451" cy="27577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F0A4BE8-5F85-B1F8-22A1-0A788BDC01D9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897063" y="556240"/>
            <a:ext cx="7349872" cy="4029147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548370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2198EEB-866E-C345-E2E5-CAD3DEAB4E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26" y="58477"/>
            <a:ext cx="657999" cy="6049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6162B29-81C2-29DF-D8C4-4313AF7211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6494" y="25239"/>
            <a:ext cx="1207506" cy="6071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30103B2-CCB3-278E-A1A5-E75310725B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226" y="4659888"/>
            <a:ext cx="898451" cy="27577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F0A4BE8-5F85-B1F8-22A1-0A788BDC01D9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915607" y="556240"/>
            <a:ext cx="7312783" cy="4029147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BC17C8F-4A1E-40FB-1C69-250BDE30DB4D}"/>
              </a:ext>
            </a:extLst>
          </p:cNvPr>
          <p:cNvSpPr txBox="1"/>
          <p:nvPr/>
        </p:nvSpPr>
        <p:spPr>
          <a:xfrm>
            <a:off x="2130779" y="-1648"/>
            <a:ext cx="4572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" sz="3200" b="1" i="0" u="none" strike="noStrike" kern="0" cap="none" spc="0" normalizeH="0" baseline="0" noProof="0" dirty="0">
                <a:ln>
                  <a:noFill/>
                </a:ln>
                <a:solidFill>
                  <a:srgbClr val="645B4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Italiana"/>
                <a:sym typeface="Italiana"/>
              </a:rPr>
              <a:t>CRM module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250935D-7C30-F660-39F8-089F19AA2080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915606" y="555539"/>
            <a:ext cx="7312783" cy="401898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45C5321-7796-9899-B868-BA7D9740737E}"/>
              </a:ext>
            </a:extLst>
          </p:cNvPr>
          <p:cNvSpPr txBox="1"/>
          <p:nvPr/>
        </p:nvSpPr>
        <p:spPr>
          <a:xfrm>
            <a:off x="862780" y="2513630"/>
            <a:ext cx="187133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100" b="1" i="0" u="none" strike="noStrike" kern="0" cap="none" spc="0" normalizeH="0" baseline="0" noProof="0" dirty="0">
                <a:ln>
                  <a:noFill/>
                </a:ln>
                <a:solidFill>
                  <a:srgbClr val="645B4E"/>
                </a:solidFill>
                <a:effectLst/>
                <a:uLnTx/>
                <a:uFillTx/>
                <a:latin typeface="Assistant" pitchFamily="2" charset="-79"/>
                <a:cs typeface="Assistant" pitchFamily="2" charset="-79"/>
                <a:sym typeface="Italiana"/>
              </a:rPr>
              <a:t>Lack of customized and personalized products</a:t>
            </a:r>
            <a:endParaRPr kumimoji="0" lang="en-US" sz="11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C50474B-83A2-03F2-AC1D-5C1D8F911D2D}"/>
              </a:ext>
            </a:extLst>
          </p:cNvPr>
          <p:cNvSpPr txBox="1"/>
          <p:nvPr/>
        </p:nvSpPr>
        <p:spPr>
          <a:xfrm>
            <a:off x="5857829" y="2616418"/>
            <a:ext cx="211587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645B4E"/>
                </a:solidFill>
                <a:effectLst/>
                <a:uLnTx/>
                <a:uFillTx/>
                <a:latin typeface="Assistant" pitchFamily="2" charset="-79"/>
                <a:cs typeface="Assistant" pitchFamily="2" charset="-79"/>
                <a:sym typeface="Italiana"/>
              </a:rPr>
              <a:t>L</a:t>
            </a:r>
            <a:r>
              <a:rPr kumimoji="0" lang="en" sz="1200" b="1" i="0" u="none" strike="noStrike" kern="0" cap="none" spc="0" normalizeH="0" baseline="0" noProof="0" dirty="0">
                <a:ln>
                  <a:noFill/>
                </a:ln>
                <a:solidFill>
                  <a:srgbClr val="645B4E"/>
                </a:solidFill>
                <a:effectLst/>
                <a:uLnTx/>
                <a:uFillTx/>
                <a:latin typeface="Assistant" pitchFamily="2" charset="-79"/>
                <a:cs typeface="Assistant" pitchFamily="2" charset="-79"/>
                <a:sym typeface="Italiana"/>
              </a:rPr>
              <a:t>imited furniture types and designs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6" name="Arrow: Curved Right 15">
            <a:extLst>
              <a:ext uri="{FF2B5EF4-FFF2-40B4-BE49-F238E27FC236}">
                <a16:creationId xmlns:a16="http://schemas.microsoft.com/office/drawing/2014/main" id="{31CFBD59-B75A-8777-C007-FEFA5F5E9298}"/>
              </a:ext>
            </a:extLst>
          </p:cNvPr>
          <p:cNvSpPr/>
          <p:nvPr/>
        </p:nvSpPr>
        <p:spPr>
          <a:xfrm>
            <a:off x="5449186" y="2004237"/>
            <a:ext cx="271130" cy="724837"/>
          </a:xfrm>
          <a:prstGeom prst="curvedRightArrow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Arrow: Curved Right 16">
            <a:extLst>
              <a:ext uri="{FF2B5EF4-FFF2-40B4-BE49-F238E27FC236}">
                <a16:creationId xmlns:a16="http://schemas.microsoft.com/office/drawing/2014/main" id="{F79840F4-E72F-1F4C-1FA6-A21D3FC69F19}"/>
              </a:ext>
            </a:extLst>
          </p:cNvPr>
          <p:cNvSpPr/>
          <p:nvPr/>
        </p:nvSpPr>
        <p:spPr>
          <a:xfrm rot="10426587">
            <a:off x="2729909" y="1991677"/>
            <a:ext cx="271130" cy="724837"/>
          </a:xfrm>
          <a:prstGeom prst="curvedRightArrow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63217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  <p:bldP spid="16" grpId="0" animBg="1"/>
      <p:bldP spid="1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2198EEB-866E-C345-E2E5-CAD3DEAB4E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26" y="58477"/>
            <a:ext cx="657999" cy="6049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6162B29-81C2-29DF-D8C4-4313AF7211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6494" y="25239"/>
            <a:ext cx="1207506" cy="6071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30103B2-CCB3-278E-A1A5-E75310725B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226" y="4659888"/>
            <a:ext cx="898451" cy="27577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F0A4BE8-5F85-B1F8-22A1-0A788BDC01D9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915607" y="566406"/>
            <a:ext cx="7312783" cy="4008814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C474D79-8B72-56FB-0EF8-937827479730}"/>
              </a:ext>
            </a:extLst>
          </p:cNvPr>
          <p:cNvSpPr txBox="1"/>
          <p:nvPr/>
        </p:nvSpPr>
        <p:spPr>
          <a:xfrm>
            <a:off x="1961707" y="45761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45B4E"/>
              </a:buClr>
              <a:buSzPts val="1400"/>
              <a:buFont typeface="Assistant"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645B4E"/>
                </a:solidFill>
                <a:effectLst/>
                <a:uLnTx/>
                <a:uFillTx/>
                <a:latin typeface="Assistant"/>
                <a:cs typeface="Assistant"/>
                <a:sym typeface="Assistant"/>
              </a:rPr>
              <a:t>2) Reporting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88FB917-5EAF-7F3C-BC89-40C2DA04DAFE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943215" y="566406"/>
            <a:ext cx="7257567" cy="4008814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775061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2198EEB-866E-C345-E2E5-CAD3DEAB4E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26" y="58477"/>
            <a:ext cx="657999" cy="6049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6162B29-81C2-29DF-D8C4-4313AF7211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6494" y="25239"/>
            <a:ext cx="1207506" cy="6071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30103B2-CCB3-278E-A1A5-E75310725B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226" y="4659888"/>
            <a:ext cx="898451" cy="2757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C474D79-8B72-56FB-0EF8-937827479730}"/>
              </a:ext>
            </a:extLst>
          </p:cNvPr>
          <p:cNvSpPr txBox="1"/>
          <p:nvPr/>
        </p:nvSpPr>
        <p:spPr>
          <a:xfrm>
            <a:off x="1961707" y="45761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sz="2800" b="1" dirty="0">
                <a:solidFill>
                  <a:srgbClr val="645B4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taliana"/>
                <a:sym typeface="Italiana"/>
              </a:rPr>
              <a:t>Sales module</a:t>
            </a:r>
            <a:endParaRPr lang="en-US" sz="28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5A8F4CC-63BA-7928-E65D-CC68BE4962A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914083" y="558030"/>
            <a:ext cx="7315834" cy="402743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06C2754-346A-C05F-3522-8E932F91B09B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914083" y="558030"/>
            <a:ext cx="7315834" cy="4027438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300566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2198EEB-866E-C345-E2E5-CAD3DEAB4E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26" y="58477"/>
            <a:ext cx="657999" cy="6049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6162B29-81C2-29DF-D8C4-4313AF7211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6494" y="25239"/>
            <a:ext cx="1207506" cy="6071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30103B2-CCB3-278E-A1A5-E75310725B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226" y="4659888"/>
            <a:ext cx="898451" cy="27577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F0A4BE8-5F85-B1F8-22A1-0A788BDC01D9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920691" y="566406"/>
            <a:ext cx="7302615" cy="4008814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C474D79-8B72-56FB-0EF8-937827479730}"/>
              </a:ext>
            </a:extLst>
          </p:cNvPr>
          <p:cNvSpPr txBox="1"/>
          <p:nvPr/>
        </p:nvSpPr>
        <p:spPr>
          <a:xfrm>
            <a:off x="1961707" y="45761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45B4E"/>
              </a:buClr>
              <a:buSzPts val="1400"/>
              <a:buFont typeface="Assistant"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645B4E"/>
                </a:solidFill>
                <a:effectLst/>
                <a:uLnTx/>
                <a:uFillTx/>
                <a:latin typeface="Assistant"/>
                <a:cs typeface="Assistant"/>
                <a:sym typeface="Assistant"/>
              </a:rPr>
              <a:t>2) Reporting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9DC884C-752A-CF77-784C-ACCEAE6ADBBB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914083" y="576676"/>
            <a:ext cx="7315834" cy="39901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323B02E-A8B1-B3FB-5E9E-4A9D3CC42CE3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914083" y="551250"/>
            <a:ext cx="7315834" cy="4040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1295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25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44"/>
          <p:cNvSpPr/>
          <p:nvPr/>
        </p:nvSpPr>
        <p:spPr>
          <a:xfrm>
            <a:off x="146324" y="1393617"/>
            <a:ext cx="6492600" cy="1432333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15" name="Google Shape;515;p44"/>
          <p:cNvSpPr/>
          <p:nvPr/>
        </p:nvSpPr>
        <p:spPr>
          <a:xfrm>
            <a:off x="1941549" y="2887249"/>
            <a:ext cx="6851573" cy="1541875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17" name="Google Shape;517;p44"/>
          <p:cNvSpPr txBox="1">
            <a:spLocks noGrp="1"/>
          </p:cNvSpPr>
          <p:nvPr>
            <p:ph type="title" idx="2"/>
          </p:nvPr>
        </p:nvSpPr>
        <p:spPr>
          <a:xfrm>
            <a:off x="1154807" y="1474088"/>
            <a:ext cx="4174315" cy="3567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latin typeface="Gill Sans MT" panose="020B0502020104020203" pitchFamily="34" charset="0"/>
              </a:rPr>
              <a:t>Improved Sales Process</a:t>
            </a:r>
            <a:endParaRPr sz="2400" b="1" dirty="0">
              <a:latin typeface="Gill Sans MT" panose="020B0502020104020203" pitchFamily="34" charset="0"/>
            </a:endParaRPr>
          </a:p>
        </p:txBody>
      </p:sp>
      <p:sp>
        <p:nvSpPr>
          <p:cNvPr id="518" name="Google Shape;518;p44"/>
          <p:cNvSpPr txBox="1">
            <a:spLocks noGrp="1"/>
          </p:cNvSpPr>
          <p:nvPr>
            <p:ph type="title" idx="3"/>
          </p:nvPr>
        </p:nvSpPr>
        <p:spPr>
          <a:xfrm>
            <a:off x="2868758" y="2916845"/>
            <a:ext cx="5201354" cy="3567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Gill Sans MT" panose="020B0502020104020203" pitchFamily="34" charset="0"/>
              </a:rPr>
              <a:t>Streamlined Inventory Management</a:t>
            </a:r>
            <a:endParaRPr b="1" dirty="0">
              <a:latin typeface="Gill Sans MT" panose="020B0502020104020203" pitchFamily="34" charset="0"/>
            </a:endParaRPr>
          </a:p>
        </p:txBody>
      </p:sp>
      <p:sp>
        <p:nvSpPr>
          <p:cNvPr id="519" name="Google Shape;519;p44"/>
          <p:cNvSpPr txBox="1">
            <a:spLocks noGrp="1"/>
          </p:cNvSpPr>
          <p:nvPr>
            <p:ph type="subTitle" idx="1"/>
          </p:nvPr>
        </p:nvSpPr>
        <p:spPr>
          <a:xfrm>
            <a:off x="2188818" y="3244389"/>
            <a:ext cx="6561234" cy="101039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ctr" rtl="0"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b="1" dirty="0"/>
              <a:t>Real-Time Tracking </a:t>
            </a:r>
            <a:r>
              <a:rPr lang="en-US" dirty="0"/>
              <a:t>which is Odoo provides instant visibility into stock levels, enabling better inventory decisions.</a:t>
            </a:r>
          </a:p>
          <a:p>
            <a:pPr marL="171450" lvl="0" indent="-171450" algn="ctr" rtl="0"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b="1" dirty="0"/>
              <a:t>Reduced overstock and stock shortages.</a:t>
            </a:r>
          </a:p>
          <a:p>
            <a:pPr marL="171450" lvl="0" indent="-171450" algn="ctr" rtl="0"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b="1" dirty="0"/>
              <a:t>Automatic reordering </a:t>
            </a:r>
            <a:r>
              <a:rPr lang="en-US" dirty="0"/>
              <a:t>when stock is low.</a:t>
            </a:r>
          </a:p>
          <a:p>
            <a:pPr marL="171450" lvl="0" indent="-171450" algn="ctr" rtl="0"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b="1" dirty="0"/>
              <a:t>Clear overview </a:t>
            </a:r>
            <a:r>
              <a:rPr lang="en-US" dirty="0"/>
              <a:t>of incoming and outgoing stock movements.</a:t>
            </a:r>
            <a:endParaRPr dirty="0"/>
          </a:p>
        </p:txBody>
      </p:sp>
      <p:sp>
        <p:nvSpPr>
          <p:cNvPr id="520" name="Google Shape;520;p44"/>
          <p:cNvSpPr txBox="1">
            <a:spLocks noGrp="1"/>
          </p:cNvSpPr>
          <p:nvPr>
            <p:ph type="subTitle" idx="4"/>
          </p:nvPr>
        </p:nvSpPr>
        <p:spPr>
          <a:xfrm>
            <a:off x="255718" y="1786413"/>
            <a:ext cx="6204097" cy="7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ctr" rtl="0"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b="1" dirty="0"/>
              <a:t>Orders </a:t>
            </a:r>
            <a:r>
              <a:rPr lang="en-US" dirty="0"/>
              <a:t>are now processed faster, with </a:t>
            </a:r>
            <a:r>
              <a:rPr lang="en-US" b="1" dirty="0"/>
              <a:t>automatic tracking </a:t>
            </a:r>
            <a:r>
              <a:rPr lang="en-US" dirty="0"/>
              <a:t>of customer information and preferences.</a:t>
            </a:r>
          </a:p>
          <a:p>
            <a:pPr marL="171450" lvl="0" indent="-171450" algn="ctr" rtl="0"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b="1" dirty="0"/>
              <a:t>Improved customer satisfaction </a:t>
            </a:r>
            <a:r>
              <a:rPr lang="en-US" dirty="0"/>
              <a:t>due to quicker response times.</a:t>
            </a:r>
          </a:p>
          <a:p>
            <a:pPr marL="171450" lvl="0" indent="-171450" algn="ctr" rtl="0"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b="1" dirty="0"/>
              <a:t>Easier sales forecasting </a:t>
            </a:r>
            <a:r>
              <a:rPr lang="en-US" dirty="0"/>
              <a:t>through Odoo’s analytics tools.</a:t>
            </a:r>
            <a:endParaRPr sz="1200" dirty="0"/>
          </a:p>
        </p:txBody>
      </p:sp>
      <p:grpSp>
        <p:nvGrpSpPr>
          <p:cNvPr id="521" name="Google Shape;521;p44"/>
          <p:cNvGrpSpPr/>
          <p:nvPr/>
        </p:nvGrpSpPr>
        <p:grpSpPr>
          <a:xfrm>
            <a:off x="7861460" y="1471818"/>
            <a:ext cx="572686" cy="1117372"/>
            <a:chOff x="5247575" y="866675"/>
            <a:chExt cx="987900" cy="1927500"/>
          </a:xfrm>
        </p:grpSpPr>
        <p:cxnSp>
          <p:nvCxnSpPr>
            <p:cNvPr id="522" name="Google Shape;522;p44"/>
            <p:cNvCxnSpPr/>
            <p:nvPr/>
          </p:nvCxnSpPr>
          <p:spPr>
            <a:xfrm>
              <a:off x="5741525" y="866675"/>
              <a:ext cx="0" cy="1927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523" name="Google Shape;523;p44"/>
            <p:cNvSpPr/>
            <p:nvPr/>
          </p:nvSpPr>
          <p:spPr>
            <a:xfrm>
              <a:off x="5436275" y="1038125"/>
              <a:ext cx="610500" cy="610500"/>
            </a:xfrm>
            <a:prstGeom prst="ellipse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24" name="Google Shape;524;p44"/>
            <p:cNvSpPr/>
            <p:nvPr/>
          </p:nvSpPr>
          <p:spPr>
            <a:xfrm>
              <a:off x="5467175" y="1069025"/>
              <a:ext cx="548700" cy="548700"/>
            </a:xfrm>
            <a:prstGeom prst="star4">
              <a:avLst>
                <a:gd name="adj" fmla="val 1104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25" name="Google Shape;525;p44"/>
            <p:cNvSpPr/>
            <p:nvPr/>
          </p:nvSpPr>
          <p:spPr>
            <a:xfrm>
              <a:off x="5436275" y="1525175"/>
              <a:ext cx="610500" cy="610500"/>
            </a:xfrm>
            <a:prstGeom prst="ellipse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26" name="Google Shape;526;p44"/>
            <p:cNvSpPr/>
            <p:nvPr/>
          </p:nvSpPr>
          <p:spPr>
            <a:xfrm>
              <a:off x="5467175" y="1556075"/>
              <a:ext cx="548700" cy="548700"/>
            </a:xfrm>
            <a:prstGeom prst="star4">
              <a:avLst>
                <a:gd name="adj" fmla="val 1104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27" name="Google Shape;527;p44"/>
            <p:cNvSpPr/>
            <p:nvPr/>
          </p:nvSpPr>
          <p:spPr>
            <a:xfrm>
              <a:off x="5436275" y="2012325"/>
              <a:ext cx="610500" cy="610500"/>
            </a:xfrm>
            <a:prstGeom prst="ellipse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28" name="Google Shape;528;p44"/>
            <p:cNvSpPr/>
            <p:nvPr/>
          </p:nvSpPr>
          <p:spPr>
            <a:xfrm>
              <a:off x="5467175" y="2043225"/>
              <a:ext cx="548700" cy="548700"/>
            </a:xfrm>
            <a:prstGeom prst="star4">
              <a:avLst>
                <a:gd name="adj" fmla="val 1104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cxnSp>
          <p:nvCxnSpPr>
            <p:cNvPr id="529" name="Google Shape;529;p44"/>
            <p:cNvCxnSpPr/>
            <p:nvPr/>
          </p:nvCxnSpPr>
          <p:spPr>
            <a:xfrm rot="10800000">
              <a:off x="5247575" y="1343375"/>
              <a:ext cx="9879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0" name="Google Shape;530;p44"/>
            <p:cNvCxnSpPr/>
            <p:nvPr/>
          </p:nvCxnSpPr>
          <p:spPr>
            <a:xfrm rot="10800000">
              <a:off x="5247575" y="1830425"/>
              <a:ext cx="9879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1" name="Google Shape;531;p44"/>
            <p:cNvCxnSpPr/>
            <p:nvPr/>
          </p:nvCxnSpPr>
          <p:spPr>
            <a:xfrm rot="10800000">
              <a:off x="5247575" y="2317575"/>
              <a:ext cx="9879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545A1200-DC17-EFAC-AFD3-E90D6BEA4B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26" y="58477"/>
            <a:ext cx="657999" cy="60493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2598F11-F690-CFEA-788F-3C608F8D98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6494" y="25239"/>
            <a:ext cx="1207506" cy="60714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A435DF7-24B0-FCAE-7390-876CC0DBE3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226" y="4659888"/>
            <a:ext cx="898451" cy="275775"/>
          </a:xfrm>
          <a:prstGeom prst="rect">
            <a:avLst/>
          </a:prstGeom>
        </p:spPr>
      </p:pic>
      <p:sp>
        <p:nvSpPr>
          <p:cNvPr id="7" name="Google Shape;516;p44">
            <a:extLst>
              <a:ext uri="{FF2B5EF4-FFF2-40B4-BE49-F238E27FC236}">
                <a16:creationId xmlns:a16="http://schemas.microsoft.com/office/drawing/2014/main" id="{C34B0795-B6C1-3883-7365-AFC4E5A17FB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Premier furniture after using Odoo</a:t>
            </a:r>
            <a:endParaRPr sz="2800" b="1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CE4065-EDB3-F0E9-C012-627E717B3652}"/>
              </a:ext>
            </a:extLst>
          </p:cNvPr>
          <p:cNvSpPr txBox="1"/>
          <p:nvPr/>
        </p:nvSpPr>
        <p:spPr>
          <a:xfrm>
            <a:off x="1137684" y="481086"/>
            <a:ext cx="66985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" sz="2800" b="1" i="0" u="none" strike="noStrike" kern="0" cap="none" spc="0" normalizeH="0" baseline="0" noProof="0" dirty="0">
                <a:ln>
                  <a:noFill/>
                </a:ln>
                <a:solidFill>
                  <a:srgbClr val="645B4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Italiana"/>
                <a:sym typeface="Italiana"/>
              </a:rPr>
              <a:t>06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44"/>
          <p:cNvSpPr/>
          <p:nvPr/>
        </p:nvSpPr>
        <p:spPr>
          <a:xfrm>
            <a:off x="2275438" y="1323753"/>
            <a:ext cx="6612272" cy="1452383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15" name="Google Shape;515;p44"/>
          <p:cNvSpPr/>
          <p:nvPr/>
        </p:nvSpPr>
        <p:spPr>
          <a:xfrm>
            <a:off x="139132" y="2858929"/>
            <a:ext cx="6492600" cy="1541875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16" name="Google Shape;516;p44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Premier furniture after using Odoo</a:t>
            </a:r>
            <a:endParaRPr sz="2800" b="1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17" name="Google Shape;517;p44"/>
          <p:cNvSpPr txBox="1">
            <a:spLocks noGrp="1"/>
          </p:cNvSpPr>
          <p:nvPr>
            <p:ph type="title" idx="2"/>
          </p:nvPr>
        </p:nvSpPr>
        <p:spPr>
          <a:xfrm>
            <a:off x="2628417" y="1352617"/>
            <a:ext cx="6062330" cy="3567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Gill Sans MT" panose="020B0502020104020203" pitchFamily="34" charset="0"/>
              </a:rPr>
              <a:t>Enhanced customer relationship management</a:t>
            </a:r>
            <a:endParaRPr b="1" dirty="0">
              <a:latin typeface="Gill Sans MT" panose="020B0502020104020203" pitchFamily="34" charset="0"/>
            </a:endParaRPr>
          </a:p>
        </p:txBody>
      </p:sp>
      <p:sp>
        <p:nvSpPr>
          <p:cNvPr id="518" name="Google Shape;518;p44"/>
          <p:cNvSpPr txBox="1">
            <a:spLocks noGrp="1"/>
          </p:cNvSpPr>
          <p:nvPr>
            <p:ph type="title" idx="3"/>
          </p:nvPr>
        </p:nvSpPr>
        <p:spPr>
          <a:xfrm>
            <a:off x="1029126" y="2956344"/>
            <a:ext cx="4851000" cy="3567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latin typeface="Gill Sans MT" panose="020B0502020104020203" pitchFamily="34" charset="0"/>
              </a:rPr>
              <a:t>Conclusion </a:t>
            </a:r>
            <a:endParaRPr sz="2400" b="1" dirty="0">
              <a:latin typeface="Gill Sans MT" panose="020B0502020104020203" pitchFamily="34" charset="0"/>
            </a:endParaRPr>
          </a:p>
        </p:txBody>
      </p:sp>
      <p:sp>
        <p:nvSpPr>
          <p:cNvPr id="519" name="Google Shape;519;p44"/>
          <p:cNvSpPr txBox="1">
            <a:spLocks noGrp="1"/>
          </p:cNvSpPr>
          <p:nvPr>
            <p:ph type="subTitle" idx="1"/>
          </p:nvPr>
        </p:nvSpPr>
        <p:spPr>
          <a:xfrm>
            <a:off x="489602" y="3307617"/>
            <a:ext cx="5791660" cy="101039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Odoo transformed Premier Furniture’s operations by </a:t>
            </a:r>
            <a:r>
              <a:rPr lang="en-US" b="1" dirty="0"/>
              <a:t>automating </a:t>
            </a:r>
            <a:r>
              <a:rPr lang="en-US" dirty="0"/>
              <a:t>and </a:t>
            </a:r>
            <a:r>
              <a:rPr lang="en-US" b="1" dirty="0"/>
              <a:t>optimizing their sales</a:t>
            </a:r>
            <a:r>
              <a:rPr lang="en-US" dirty="0"/>
              <a:t>, </a:t>
            </a:r>
            <a:r>
              <a:rPr lang="en-US" b="1" dirty="0"/>
              <a:t>inventory</a:t>
            </a:r>
            <a:r>
              <a:rPr lang="en-US" dirty="0"/>
              <a:t>, and </a:t>
            </a:r>
            <a:r>
              <a:rPr lang="en-US" b="1" dirty="0"/>
              <a:t>CRM processes </a:t>
            </a:r>
            <a:r>
              <a:rPr lang="en-US" dirty="0"/>
              <a:t>which is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Increased efficiency</a:t>
            </a:r>
            <a:r>
              <a:rPr lang="en-US" dirty="0"/>
              <a:t>, </a:t>
            </a:r>
            <a:r>
              <a:rPr lang="en-US" b="1" dirty="0"/>
              <a:t>better customer experience</a:t>
            </a:r>
            <a:r>
              <a:rPr lang="en-US" dirty="0"/>
              <a:t>, and </a:t>
            </a:r>
            <a:r>
              <a:rPr lang="en-US" b="1" dirty="0"/>
              <a:t>more accurate inventory management</a:t>
            </a:r>
            <a:r>
              <a:rPr lang="en-US" dirty="0"/>
              <a:t>, all contributing to </a:t>
            </a:r>
            <a:r>
              <a:rPr lang="en-US" b="1" dirty="0"/>
              <a:t>business growth</a:t>
            </a:r>
            <a:r>
              <a:rPr lang="en-US" dirty="0"/>
              <a:t>.</a:t>
            </a:r>
          </a:p>
        </p:txBody>
      </p:sp>
      <p:sp>
        <p:nvSpPr>
          <p:cNvPr id="520" name="Google Shape;520;p44"/>
          <p:cNvSpPr txBox="1">
            <a:spLocks noGrp="1"/>
          </p:cNvSpPr>
          <p:nvPr>
            <p:ph type="subTitle" idx="4"/>
          </p:nvPr>
        </p:nvSpPr>
        <p:spPr>
          <a:xfrm>
            <a:off x="2857384" y="2043986"/>
            <a:ext cx="5604396" cy="7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With Odoo’s CRM module, Premier Furniture now </a:t>
            </a:r>
            <a:r>
              <a:rPr lang="en-US" b="1" dirty="0"/>
              <a:t>captures leads</a:t>
            </a:r>
            <a:r>
              <a:rPr lang="en-US" dirty="0"/>
              <a:t>, </a:t>
            </a:r>
            <a:r>
              <a:rPr lang="en-US" b="1" dirty="0"/>
              <a:t>tracks communications</a:t>
            </a:r>
            <a:r>
              <a:rPr lang="en-US" dirty="0"/>
              <a:t>, and </a:t>
            </a:r>
            <a:r>
              <a:rPr lang="en-US" b="1" dirty="0"/>
              <a:t>nurtures relationships </a:t>
            </a:r>
            <a:r>
              <a:rPr lang="en-US" dirty="0"/>
              <a:t>with potential customers.</a:t>
            </a:r>
          </a:p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4292DCD-AD9E-CB00-3E05-BE036ACC7A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26" y="58477"/>
            <a:ext cx="657999" cy="60493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4F39CCB-00A8-FD04-E9A2-4E790A81BF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6494" y="25239"/>
            <a:ext cx="1207506" cy="60714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3FB9C25-033D-B19A-ED2E-0C0D8FB24B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226" y="4659888"/>
            <a:ext cx="898451" cy="2757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AFC7482-8B60-99E5-B491-B11E623A39A8}"/>
              </a:ext>
            </a:extLst>
          </p:cNvPr>
          <p:cNvSpPr txBox="1"/>
          <p:nvPr/>
        </p:nvSpPr>
        <p:spPr>
          <a:xfrm>
            <a:off x="1137684" y="481086"/>
            <a:ext cx="66985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" sz="2800" b="1" i="0" u="none" strike="noStrike" kern="0" cap="none" spc="0" normalizeH="0" baseline="0" noProof="0" dirty="0">
                <a:ln>
                  <a:noFill/>
                </a:ln>
                <a:solidFill>
                  <a:srgbClr val="645B4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Italiana"/>
                <a:sym typeface="Italiana"/>
              </a:rPr>
              <a:t>05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0500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6"/>
          <p:cNvSpPr/>
          <p:nvPr/>
        </p:nvSpPr>
        <p:spPr>
          <a:xfrm>
            <a:off x="937251" y="1460022"/>
            <a:ext cx="993729" cy="533597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36"/>
          <p:cNvSpPr/>
          <p:nvPr/>
        </p:nvSpPr>
        <p:spPr>
          <a:xfrm>
            <a:off x="937251" y="3646322"/>
            <a:ext cx="993729" cy="533597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36"/>
          <p:cNvSpPr/>
          <p:nvPr/>
        </p:nvSpPr>
        <p:spPr>
          <a:xfrm>
            <a:off x="4944139" y="1460022"/>
            <a:ext cx="993729" cy="533597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298;p36"/>
          <p:cNvSpPr/>
          <p:nvPr/>
        </p:nvSpPr>
        <p:spPr>
          <a:xfrm>
            <a:off x="4944139" y="2569347"/>
            <a:ext cx="993729" cy="533597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Google Shape;299;p36"/>
          <p:cNvSpPr/>
          <p:nvPr/>
        </p:nvSpPr>
        <p:spPr>
          <a:xfrm>
            <a:off x="4944139" y="3646322"/>
            <a:ext cx="993729" cy="533597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p36"/>
          <p:cNvSpPr txBox="1">
            <a:spLocks noGrp="1"/>
          </p:cNvSpPr>
          <p:nvPr>
            <p:ph type="title"/>
          </p:nvPr>
        </p:nvSpPr>
        <p:spPr>
          <a:xfrm>
            <a:off x="713225" y="539400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Table of contents</a:t>
            </a:r>
            <a:endParaRPr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5" name="Google Shape;305;p36"/>
          <p:cNvSpPr txBox="1">
            <a:spLocks noGrp="1"/>
          </p:cNvSpPr>
          <p:nvPr>
            <p:ph type="title" idx="5"/>
          </p:nvPr>
        </p:nvSpPr>
        <p:spPr>
          <a:xfrm>
            <a:off x="862081" y="1536372"/>
            <a:ext cx="1068900" cy="457500"/>
          </a:xfrm>
          <a:prstGeom prst="rect">
            <a:avLst/>
          </a:prstGeom>
        </p:spPr>
        <p:txBody>
          <a:bodyPr spcFirstLastPara="1" wrap="square" lIns="91425" tIns="0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/>
              <a:t>01</a:t>
            </a:r>
            <a:endParaRPr sz="2800" b="1" dirty="0"/>
          </a:p>
        </p:txBody>
      </p:sp>
      <p:sp>
        <p:nvSpPr>
          <p:cNvPr id="306" name="Google Shape;306;p36"/>
          <p:cNvSpPr txBox="1">
            <a:spLocks noGrp="1"/>
          </p:cNvSpPr>
          <p:nvPr>
            <p:ph type="title" idx="6"/>
          </p:nvPr>
        </p:nvSpPr>
        <p:spPr>
          <a:xfrm>
            <a:off x="4868969" y="1536372"/>
            <a:ext cx="1068900" cy="457500"/>
          </a:xfrm>
          <a:prstGeom prst="rect">
            <a:avLst/>
          </a:prstGeom>
        </p:spPr>
        <p:txBody>
          <a:bodyPr spcFirstLastPara="1" wrap="square" lIns="91425" tIns="91425" rIns="91425" bIns="182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/>
              <a:t>02</a:t>
            </a:r>
            <a:endParaRPr sz="2800" b="1"/>
          </a:p>
        </p:txBody>
      </p:sp>
      <p:sp>
        <p:nvSpPr>
          <p:cNvPr id="307" name="Google Shape;307;p36"/>
          <p:cNvSpPr txBox="1">
            <a:spLocks noGrp="1"/>
          </p:cNvSpPr>
          <p:nvPr>
            <p:ph type="title" idx="7"/>
          </p:nvPr>
        </p:nvSpPr>
        <p:spPr>
          <a:xfrm>
            <a:off x="937251" y="2645697"/>
            <a:ext cx="993729" cy="400067"/>
          </a:xfrm>
          <a:prstGeom prst="rect">
            <a:avLst/>
          </a:prstGeom>
        </p:spPr>
        <p:txBody>
          <a:bodyPr spcFirstLastPara="1" wrap="square" lIns="91425" tIns="91425" rIns="91425" bIns="182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/>
              <a:t>03</a:t>
            </a:r>
            <a:endParaRPr sz="2800" b="1" dirty="0"/>
          </a:p>
        </p:txBody>
      </p:sp>
      <p:sp>
        <p:nvSpPr>
          <p:cNvPr id="308" name="Google Shape;308;p36"/>
          <p:cNvSpPr txBox="1">
            <a:spLocks noGrp="1"/>
          </p:cNvSpPr>
          <p:nvPr>
            <p:ph type="title" idx="8"/>
          </p:nvPr>
        </p:nvSpPr>
        <p:spPr>
          <a:xfrm>
            <a:off x="4868969" y="2645697"/>
            <a:ext cx="1068900" cy="457500"/>
          </a:xfrm>
          <a:prstGeom prst="rect">
            <a:avLst/>
          </a:prstGeom>
        </p:spPr>
        <p:txBody>
          <a:bodyPr spcFirstLastPara="1" wrap="square" lIns="91425" tIns="91425" rIns="91425" bIns="182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/>
              <a:t>04</a:t>
            </a:r>
            <a:endParaRPr sz="2800" b="1" dirty="0"/>
          </a:p>
        </p:txBody>
      </p:sp>
      <p:sp>
        <p:nvSpPr>
          <p:cNvPr id="309" name="Google Shape;309;p36"/>
          <p:cNvSpPr txBox="1">
            <a:spLocks noGrp="1"/>
          </p:cNvSpPr>
          <p:nvPr>
            <p:ph type="subTitle" idx="9"/>
          </p:nvPr>
        </p:nvSpPr>
        <p:spPr>
          <a:xfrm>
            <a:off x="1930981" y="1506751"/>
            <a:ext cx="2937986" cy="45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Store before Odoo</a:t>
            </a:r>
            <a:endParaRPr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10" name="Google Shape;310;p36"/>
          <p:cNvSpPr txBox="1">
            <a:spLocks noGrp="1"/>
          </p:cNvSpPr>
          <p:nvPr>
            <p:ph type="subTitle" idx="13"/>
          </p:nvPr>
        </p:nvSpPr>
        <p:spPr>
          <a:xfrm>
            <a:off x="5937867" y="1536372"/>
            <a:ext cx="2489700" cy="45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Project idea</a:t>
            </a:r>
            <a:endParaRPr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11" name="Google Shape;311;p36"/>
          <p:cNvSpPr txBox="1">
            <a:spLocks noGrp="1"/>
          </p:cNvSpPr>
          <p:nvPr>
            <p:ph type="subTitle" idx="14"/>
          </p:nvPr>
        </p:nvSpPr>
        <p:spPr>
          <a:xfrm>
            <a:off x="1930981" y="2645444"/>
            <a:ext cx="2489700" cy="45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Tools used</a:t>
            </a:r>
            <a:endParaRPr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12" name="Google Shape;312;p36"/>
          <p:cNvSpPr txBox="1">
            <a:spLocks noGrp="1"/>
          </p:cNvSpPr>
          <p:nvPr>
            <p:ph type="subTitle" idx="15"/>
          </p:nvPr>
        </p:nvSpPr>
        <p:spPr>
          <a:xfrm>
            <a:off x="5937869" y="2645444"/>
            <a:ext cx="2489700" cy="45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Business Process</a:t>
            </a:r>
            <a:endParaRPr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15" name="Google Shape;315;p36"/>
          <p:cNvSpPr txBox="1">
            <a:spLocks noGrp="1"/>
          </p:cNvSpPr>
          <p:nvPr>
            <p:ph type="title" idx="18"/>
          </p:nvPr>
        </p:nvSpPr>
        <p:spPr>
          <a:xfrm>
            <a:off x="862081" y="3722672"/>
            <a:ext cx="1068900" cy="457500"/>
          </a:xfrm>
          <a:prstGeom prst="rect">
            <a:avLst/>
          </a:prstGeom>
        </p:spPr>
        <p:txBody>
          <a:bodyPr spcFirstLastPara="1" wrap="square" lIns="91425" tIns="91425" rIns="91425" bIns="182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/>
              <a:t>05</a:t>
            </a:r>
            <a:endParaRPr sz="2800" b="1"/>
          </a:p>
        </p:txBody>
      </p:sp>
      <p:sp>
        <p:nvSpPr>
          <p:cNvPr id="316" name="Google Shape;316;p36"/>
          <p:cNvSpPr txBox="1">
            <a:spLocks noGrp="1"/>
          </p:cNvSpPr>
          <p:nvPr>
            <p:ph type="title" idx="19"/>
          </p:nvPr>
        </p:nvSpPr>
        <p:spPr>
          <a:xfrm>
            <a:off x="4868969" y="3722672"/>
            <a:ext cx="1068900" cy="457500"/>
          </a:xfrm>
          <a:prstGeom prst="rect">
            <a:avLst/>
          </a:prstGeom>
        </p:spPr>
        <p:txBody>
          <a:bodyPr spcFirstLastPara="1" wrap="square" lIns="91425" tIns="91425" rIns="91425" bIns="182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/>
              <a:t>06</a:t>
            </a:r>
            <a:endParaRPr sz="2800" b="1"/>
          </a:p>
        </p:txBody>
      </p:sp>
      <p:sp>
        <p:nvSpPr>
          <p:cNvPr id="317" name="Google Shape;317;p36"/>
          <p:cNvSpPr txBox="1">
            <a:spLocks noGrp="1"/>
          </p:cNvSpPr>
          <p:nvPr>
            <p:ph type="subTitle" idx="20"/>
          </p:nvPr>
        </p:nvSpPr>
        <p:spPr>
          <a:xfrm>
            <a:off x="1930981" y="3747544"/>
            <a:ext cx="2937986" cy="45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Implementation</a:t>
            </a:r>
            <a:endParaRPr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18" name="Google Shape;318;p36"/>
          <p:cNvSpPr txBox="1">
            <a:spLocks noGrp="1"/>
          </p:cNvSpPr>
          <p:nvPr>
            <p:ph type="subTitle" idx="21"/>
          </p:nvPr>
        </p:nvSpPr>
        <p:spPr>
          <a:xfrm>
            <a:off x="5982083" y="3722672"/>
            <a:ext cx="2489700" cy="45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Store after Odoo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AFF7E69-08B2-8268-1BC7-DE9E622247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26" y="58477"/>
            <a:ext cx="657999" cy="60493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2E0F256-23B6-C4BA-0F0D-6D449D7C54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6494" y="25239"/>
            <a:ext cx="1207506" cy="60714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4053859-30B4-5AF0-274A-39E1DE87E0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226" y="4659888"/>
            <a:ext cx="898451" cy="275775"/>
          </a:xfrm>
          <a:prstGeom prst="rect">
            <a:avLst/>
          </a:prstGeom>
        </p:spPr>
      </p:pic>
      <p:sp>
        <p:nvSpPr>
          <p:cNvPr id="25" name="Google Shape;298;p36">
            <a:extLst>
              <a:ext uri="{FF2B5EF4-FFF2-40B4-BE49-F238E27FC236}">
                <a16:creationId xmlns:a16="http://schemas.microsoft.com/office/drawing/2014/main" id="{3D05ADA2-9B63-4FC8-8C01-BFE5BEC23724}"/>
              </a:ext>
            </a:extLst>
          </p:cNvPr>
          <p:cNvSpPr/>
          <p:nvPr/>
        </p:nvSpPr>
        <p:spPr>
          <a:xfrm>
            <a:off x="937251" y="2578931"/>
            <a:ext cx="993729" cy="533597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37"/>
          <p:cNvSpPr txBox="1">
            <a:spLocks noGrp="1"/>
          </p:cNvSpPr>
          <p:nvPr>
            <p:ph type="title"/>
          </p:nvPr>
        </p:nvSpPr>
        <p:spPr>
          <a:xfrm>
            <a:off x="728716" y="1552084"/>
            <a:ext cx="4418400" cy="13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THANK YOU!</a:t>
            </a:r>
            <a:endParaRPr sz="5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26" name="Google Shape;326;p37"/>
          <p:cNvSpPr txBox="1">
            <a:spLocks noGrp="1"/>
          </p:cNvSpPr>
          <p:nvPr>
            <p:ph type="subTitle" idx="1"/>
          </p:nvPr>
        </p:nvSpPr>
        <p:spPr>
          <a:xfrm>
            <a:off x="713225" y="2521038"/>
            <a:ext cx="4418400" cy="146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/>
              <a:t>Any questions?</a:t>
            </a:r>
            <a:endParaRPr sz="2800" b="1" dirty="0"/>
          </a:p>
        </p:txBody>
      </p:sp>
      <p:grpSp>
        <p:nvGrpSpPr>
          <p:cNvPr id="327" name="Google Shape;327;p37"/>
          <p:cNvGrpSpPr/>
          <p:nvPr/>
        </p:nvGrpSpPr>
        <p:grpSpPr>
          <a:xfrm rot="-5400000">
            <a:off x="7578960" y="386323"/>
            <a:ext cx="572686" cy="1117372"/>
            <a:chOff x="5247575" y="866675"/>
            <a:chExt cx="987900" cy="1927500"/>
          </a:xfrm>
        </p:grpSpPr>
        <p:cxnSp>
          <p:nvCxnSpPr>
            <p:cNvPr id="328" name="Google Shape;328;p37"/>
            <p:cNvCxnSpPr/>
            <p:nvPr/>
          </p:nvCxnSpPr>
          <p:spPr>
            <a:xfrm>
              <a:off x="5741525" y="866675"/>
              <a:ext cx="0" cy="1927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29" name="Google Shape;329;p37"/>
            <p:cNvSpPr/>
            <p:nvPr/>
          </p:nvSpPr>
          <p:spPr>
            <a:xfrm>
              <a:off x="5436275" y="1038125"/>
              <a:ext cx="610500" cy="610500"/>
            </a:xfrm>
            <a:prstGeom prst="ellipse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37"/>
            <p:cNvSpPr/>
            <p:nvPr/>
          </p:nvSpPr>
          <p:spPr>
            <a:xfrm>
              <a:off x="5467175" y="1069025"/>
              <a:ext cx="548700" cy="548700"/>
            </a:xfrm>
            <a:prstGeom prst="star4">
              <a:avLst>
                <a:gd name="adj" fmla="val 1104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37"/>
            <p:cNvSpPr/>
            <p:nvPr/>
          </p:nvSpPr>
          <p:spPr>
            <a:xfrm>
              <a:off x="5436275" y="1525175"/>
              <a:ext cx="610500" cy="610500"/>
            </a:xfrm>
            <a:prstGeom prst="ellipse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37"/>
            <p:cNvSpPr/>
            <p:nvPr/>
          </p:nvSpPr>
          <p:spPr>
            <a:xfrm>
              <a:off x="5467175" y="1556075"/>
              <a:ext cx="548700" cy="548700"/>
            </a:xfrm>
            <a:prstGeom prst="star4">
              <a:avLst>
                <a:gd name="adj" fmla="val 1104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37"/>
            <p:cNvSpPr/>
            <p:nvPr/>
          </p:nvSpPr>
          <p:spPr>
            <a:xfrm>
              <a:off x="5436275" y="2012325"/>
              <a:ext cx="610500" cy="610500"/>
            </a:xfrm>
            <a:prstGeom prst="ellipse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37"/>
            <p:cNvSpPr/>
            <p:nvPr/>
          </p:nvSpPr>
          <p:spPr>
            <a:xfrm>
              <a:off x="5467175" y="2043225"/>
              <a:ext cx="548700" cy="548700"/>
            </a:xfrm>
            <a:prstGeom prst="star4">
              <a:avLst>
                <a:gd name="adj" fmla="val 1104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35" name="Google Shape;335;p37"/>
            <p:cNvCxnSpPr/>
            <p:nvPr/>
          </p:nvCxnSpPr>
          <p:spPr>
            <a:xfrm rot="10800000">
              <a:off x="5247575" y="1343375"/>
              <a:ext cx="9879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6" name="Google Shape;336;p37"/>
            <p:cNvCxnSpPr/>
            <p:nvPr/>
          </p:nvCxnSpPr>
          <p:spPr>
            <a:xfrm rot="10800000">
              <a:off x="5247575" y="1830425"/>
              <a:ext cx="9879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7" name="Google Shape;337;p37"/>
            <p:cNvCxnSpPr/>
            <p:nvPr/>
          </p:nvCxnSpPr>
          <p:spPr>
            <a:xfrm rot="10800000">
              <a:off x="5247575" y="2317575"/>
              <a:ext cx="9879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38" name="Google Shape;338;p37"/>
          <p:cNvSpPr/>
          <p:nvPr/>
        </p:nvSpPr>
        <p:spPr>
          <a:xfrm>
            <a:off x="5708225" y="939150"/>
            <a:ext cx="1598400" cy="3265200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39" name="Google Shape;339;p37"/>
          <p:cNvPicPr preferRelativeResize="0"/>
          <p:nvPr/>
        </p:nvPicPr>
        <p:blipFill>
          <a:blip r:embed="rId3"/>
          <a:srcRect l="26340" r="26340"/>
          <a:stretch/>
        </p:blipFill>
        <p:spPr>
          <a:xfrm>
            <a:off x="5762975" y="998625"/>
            <a:ext cx="1488900" cy="3146400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37"/>
          <p:cNvSpPr txBox="1">
            <a:spLocks noGrp="1"/>
          </p:cNvSpPr>
          <p:nvPr>
            <p:ph type="title"/>
          </p:nvPr>
        </p:nvSpPr>
        <p:spPr>
          <a:xfrm>
            <a:off x="2575355" y="432331"/>
            <a:ext cx="4039867" cy="65007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Shop </a:t>
            </a:r>
            <a:r>
              <a:rPr lang="en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before using Odoo </a:t>
            </a:r>
            <a:endParaRPr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26" name="Google Shape;326;p37"/>
          <p:cNvSpPr txBox="1">
            <a:spLocks noGrp="1"/>
          </p:cNvSpPr>
          <p:nvPr>
            <p:ph type="subTitle" idx="1"/>
          </p:nvPr>
        </p:nvSpPr>
        <p:spPr>
          <a:xfrm>
            <a:off x="384225" y="1023261"/>
            <a:ext cx="2029976" cy="52200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1. Manual Processes</a:t>
            </a:r>
            <a:r>
              <a:rPr lang="en-US" dirty="0"/>
              <a:t>: </a:t>
            </a:r>
          </a:p>
        </p:txBody>
      </p:sp>
      <p:sp>
        <p:nvSpPr>
          <p:cNvPr id="4" name="Google Shape;338;p37">
            <a:extLst>
              <a:ext uri="{FF2B5EF4-FFF2-40B4-BE49-F238E27FC236}">
                <a16:creationId xmlns:a16="http://schemas.microsoft.com/office/drawing/2014/main" id="{B2CA8E5A-93DD-188E-F417-57264E59101A}"/>
              </a:ext>
            </a:extLst>
          </p:cNvPr>
          <p:cNvSpPr/>
          <p:nvPr/>
        </p:nvSpPr>
        <p:spPr>
          <a:xfrm>
            <a:off x="6678156" y="1022932"/>
            <a:ext cx="1598400" cy="3265200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5" name="Google Shape;339;p37">
            <a:extLst>
              <a:ext uri="{FF2B5EF4-FFF2-40B4-BE49-F238E27FC236}">
                <a16:creationId xmlns:a16="http://schemas.microsoft.com/office/drawing/2014/main" id="{0FE8B794-0E7C-8A24-1982-6FAE10B2B06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36525" r="31903"/>
          <a:stretch/>
        </p:blipFill>
        <p:spPr>
          <a:xfrm>
            <a:off x="6732906" y="1082407"/>
            <a:ext cx="1488900" cy="3146400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90AEC25-2EDF-4E31-A780-9C53C04D82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26" y="58477"/>
            <a:ext cx="657999" cy="6049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E4FFD58-B5E7-3D76-0015-83594D286A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6494" y="25239"/>
            <a:ext cx="1207506" cy="60714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CE6B17E-11CB-B4B8-C45D-050D7C4D7D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226" y="4659888"/>
            <a:ext cx="898451" cy="2757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2C49555-FE1A-2854-FD44-F0878864354B}"/>
              </a:ext>
            </a:extLst>
          </p:cNvPr>
          <p:cNvSpPr txBox="1"/>
          <p:nvPr/>
        </p:nvSpPr>
        <p:spPr>
          <a:xfrm>
            <a:off x="1213564" y="1928232"/>
            <a:ext cx="457200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45B4E"/>
              </a:buClr>
              <a:buSzPts val="1400"/>
              <a:buFont typeface="Assistant"/>
              <a:buNone/>
              <a:tabLst/>
              <a:defRPr/>
            </a:pPr>
            <a:r>
              <a:rPr kumimoji="0" lang="en-US" sz="1400" b="1" i="0" u="sng" strike="noStrike" kern="0" cap="none" spc="0" normalizeH="0" baseline="0" noProof="0" dirty="0">
                <a:ln>
                  <a:noFill/>
                </a:ln>
                <a:solidFill>
                  <a:srgbClr val="645B4E"/>
                </a:solidFill>
                <a:effectLst/>
                <a:uLnTx/>
                <a:uFillTx/>
                <a:latin typeface="Assistant"/>
                <a:cs typeface="Assistant"/>
                <a:sym typeface="Assistant"/>
              </a:rPr>
              <a:t>Sales</a:t>
            </a: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645B4E"/>
                </a:solidFill>
                <a:effectLst/>
                <a:uLnTx/>
                <a:uFillTx/>
                <a:latin typeface="Assistant"/>
                <a:cs typeface="Assistant"/>
                <a:sym typeface="Assistant"/>
              </a:rPr>
              <a:t>: 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645B4E"/>
                </a:solidFill>
                <a:effectLst/>
                <a:uLnTx/>
                <a:uFillTx/>
                <a:latin typeface="Assistant"/>
                <a:cs typeface="Assistant"/>
                <a:sym typeface="Assistant"/>
              </a:rPr>
              <a:t>No clear tracking of orders, difficulty in following up with clients.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45B4E"/>
              </a:buClr>
              <a:buSzPts val="1400"/>
              <a:buFont typeface="Assistant"/>
              <a:buNone/>
              <a:tabLst/>
              <a:defRPr/>
            </a:pPr>
            <a:r>
              <a:rPr kumimoji="0" lang="en-US" sz="1400" b="1" i="0" u="sng" strike="noStrike" kern="0" cap="none" spc="0" normalizeH="0" baseline="0" noProof="0" dirty="0">
                <a:ln>
                  <a:noFill/>
                </a:ln>
                <a:solidFill>
                  <a:srgbClr val="645B4E"/>
                </a:solidFill>
                <a:effectLst/>
                <a:uLnTx/>
                <a:uFillTx/>
                <a:latin typeface="Assistant"/>
                <a:cs typeface="Assistant"/>
                <a:sym typeface="Assistant"/>
              </a:rPr>
              <a:t>Inventory</a:t>
            </a: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645B4E"/>
                </a:solidFill>
                <a:effectLst/>
                <a:uLnTx/>
                <a:uFillTx/>
                <a:latin typeface="Assistant"/>
                <a:cs typeface="Assistant"/>
                <a:sym typeface="Assistant"/>
              </a:rPr>
              <a:t>: 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645B4E"/>
                </a:solidFill>
                <a:effectLst/>
                <a:uLnTx/>
                <a:uFillTx/>
                <a:latin typeface="Assistant"/>
                <a:cs typeface="Assistant"/>
                <a:sym typeface="Assistant"/>
              </a:rPr>
              <a:t>Manual stock tracking, leading to overstock or stock shortages.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45B4E"/>
              </a:buClr>
              <a:buSzPts val="1400"/>
              <a:buFont typeface="Assistant"/>
              <a:buNone/>
              <a:tabLst/>
              <a:defRPr/>
            </a:pPr>
            <a:r>
              <a:rPr kumimoji="0" lang="en-US" sz="1400" b="1" i="0" u="sng" strike="noStrike" kern="0" cap="none" spc="0" normalizeH="0" baseline="0" noProof="0" dirty="0">
                <a:ln>
                  <a:noFill/>
                </a:ln>
                <a:solidFill>
                  <a:srgbClr val="645B4E"/>
                </a:solidFill>
                <a:effectLst/>
                <a:uLnTx/>
                <a:uFillTx/>
                <a:latin typeface="Assistant"/>
                <a:cs typeface="Assistant"/>
                <a:sym typeface="Assistant"/>
              </a:rPr>
              <a:t>CRM</a:t>
            </a: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645B4E"/>
                </a:solidFill>
                <a:effectLst/>
                <a:uLnTx/>
                <a:uFillTx/>
                <a:latin typeface="Assistant"/>
                <a:cs typeface="Assistant"/>
                <a:sym typeface="Assistant"/>
              </a:rPr>
              <a:t>: 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645B4E"/>
                </a:solidFill>
                <a:effectLst/>
                <a:uLnTx/>
                <a:uFillTx/>
                <a:latin typeface="Assistant"/>
                <a:cs typeface="Assistant"/>
                <a:sym typeface="Assistant"/>
              </a:rPr>
              <a:t>Lack of customer management, no organized follow-up, and missed opportunities for sales.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3631376-3F55-9637-0381-144401D73499}"/>
              </a:ext>
            </a:extLst>
          </p:cNvPr>
          <p:cNvSpPr txBox="1"/>
          <p:nvPr/>
        </p:nvSpPr>
        <p:spPr>
          <a:xfrm>
            <a:off x="771536" y="1406225"/>
            <a:ext cx="581128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45B4E"/>
              </a:buClr>
              <a:buSzPts val="1400"/>
              <a:buFont typeface="Assistant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645B4E"/>
                </a:solidFill>
                <a:effectLst/>
                <a:uLnTx/>
                <a:uFillTx/>
                <a:latin typeface="Assistant"/>
                <a:cs typeface="Assistant"/>
                <a:sym typeface="Assistant"/>
              </a:rPr>
              <a:t>Premier Furniture used paper records or simple spreadsheets to track sales, inventory, and customer information.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A9B8424-096F-7663-9A99-FFFF1920B217}"/>
              </a:ext>
            </a:extLst>
          </p:cNvPr>
          <p:cNvSpPr txBox="1"/>
          <p:nvPr/>
        </p:nvSpPr>
        <p:spPr>
          <a:xfrm>
            <a:off x="389541" y="3371177"/>
            <a:ext cx="212287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45B4E"/>
              </a:buClr>
              <a:buSzPts val="1400"/>
              <a:buFont typeface="Assistant"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645B4E"/>
                </a:solidFill>
                <a:effectLst/>
                <a:uLnTx/>
                <a:uFillTx/>
                <a:latin typeface="Assistant"/>
                <a:cs typeface="Assistant"/>
                <a:sym typeface="Assistant"/>
              </a:rPr>
              <a:t>2.Challenges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645B4E"/>
                </a:solidFill>
                <a:effectLst/>
                <a:uLnTx/>
                <a:uFillTx/>
                <a:latin typeface="Assistant"/>
                <a:cs typeface="Assistant"/>
                <a:sym typeface="Assistant"/>
              </a:rPr>
              <a:t>: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C65F2B-710C-66B5-EC1E-F673A317110F}"/>
              </a:ext>
            </a:extLst>
          </p:cNvPr>
          <p:cNvSpPr txBox="1"/>
          <p:nvPr/>
        </p:nvSpPr>
        <p:spPr>
          <a:xfrm>
            <a:off x="1213564" y="3767681"/>
            <a:ext cx="457200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45B4E"/>
              </a:buClr>
              <a:buSzPts val="1400"/>
              <a:buFont typeface="Assistant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645B4E"/>
                </a:solidFill>
                <a:effectLst/>
                <a:uLnTx/>
                <a:uFillTx/>
                <a:latin typeface="Assistant"/>
                <a:cs typeface="Assistant"/>
                <a:sym typeface="Assistant"/>
              </a:rPr>
              <a:t>Delays in fulfilling customer orders. 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45B4E"/>
              </a:buClr>
              <a:buSzPts val="1400"/>
              <a:buFont typeface="Assistant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645B4E"/>
                </a:solidFill>
                <a:effectLst/>
                <a:uLnTx/>
                <a:uFillTx/>
                <a:latin typeface="Assistant"/>
                <a:cs typeface="Assistant"/>
                <a:sym typeface="Assistant"/>
              </a:rPr>
              <a:t>Inaccurate stock counts.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45B4E"/>
              </a:buClr>
              <a:buSzPts val="1400"/>
              <a:buFont typeface="Assistant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645B4E"/>
                </a:solidFill>
                <a:effectLst/>
                <a:uLnTx/>
                <a:uFillTx/>
                <a:latin typeface="Assistant"/>
                <a:cs typeface="Assistant"/>
                <a:sym typeface="Assistant"/>
              </a:rPr>
              <a:t>Inefficient communication with customers.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D940402-6540-FE19-3EB7-69DC61017F33}"/>
              </a:ext>
            </a:extLst>
          </p:cNvPr>
          <p:cNvSpPr txBox="1"/>
          <p:nvPr/>
        </p:nvSpPr>
        <p:spPr>
          <a:xfrm>
            <a:off x="1929809" y="470747"/>
            <a:ext cx="80807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645B4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Italiana"/>
                <a:sym typeface="Italiana"/>
              </a:rPr>
              <a:t>01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oogle Shape;907;p52">
            <a:extLst>
              <a:ext uri="{FF2B5EF4-FFF2-40B4-BE49-F238E27FC236}">
                <a16:creationId xmlns:a16="http://schemas.microsoft.com/office/drawing/2014/main" id="{F14FBB5E-B88B-CA50-4E49-AB7AB8D9509A}"/>
              </a:ext>
            </a:extLst>
          </p:cNvPr>
          <p:cNvGrpSpPr/>
          <p:nvPr/>
        </p:nvGrpSpPr>
        <p:grpSpPr>
          <a:xfrm>
            <a:off x="2825273" y="804250"/>
            <a:ext cx="381027" cy="1207504"/>
            <a:chOff x="5247575" y="866675"/>
            <a:chExt cx="987900" cy="1927500"/>
          </a:xfrm>
        </p:grpSpPr>
        <p:cxnSp>
          <p:nvCxnSpPr>
            <p:cNvPr id="8" name="Google Shape;908;p52">
              <a:extLst>
                <a:ext uri="{FF2B5EF4-FFF2-40B4-BE49-F238E27FC236}">
                  <a16:creationId xmlns:a16="http://schemas.microsoft.com/office/drawing/2014/main" id="{AD733D03-58C0-970A-2B52-69CCA65918B3}"/>
                </a:ext>
              </a:extLst>
            </p:cNvPr>
            <p:cNvCxnSpPr/>
            <p:nvPr/>
          </p:nvCxnSpPr>
          <p:spPr>
            <a:xfrm>
              <a:off x="5741525" y="866675"/>
              <a:ext cx="0" cy="1927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9" name="Google Shape;909;p52">
              <a:extLst>
                <a:ext uri="{FF2B5EF4-FFF2-40B4-BE49-F238E27FC236}">
                  <a16:creationId xmlns:a16="http://schemas.microsoft.com/office/drawing/2014/main" id="{66E95CE6-E0DA-9158-4633-A2DDD413FE30}"/>
                </a:ext>
              </a:extLst>
            </p:cNvPr>
            <p:cNvSpPr/>
            <p:nvPr/>
          </p:nvSpPr>
          <p:spPr>
            <a:xfrm>
              <a:off x="5436275" y="1038125"/>
              <a:ext cx="610500" cy="610500"/>
            </a:xfrm>
            <a:prstGeom prst="ellipse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910;p52">
              <a:extLst>
                <a:ext uri="{FF2B5EF4-FFF2-40B4-BE49-F238E27FC236}">
                  <a16:creationId xmlns:a16="http://schemas.microsoft.com/office/drawing/2014/main" id="{4BD43734-85D5-D388-7933-F242FF0E3C7C}"/>
                </a:ext>
              </a:extLst>
            </p:cNvPr>
            <p:cNvSpPr/>
            <p:nvPr/>
          </p:nvSpPr>
          <p:spPr>
            <a:xfrm>
              <a:off x="5467175" y="1069025"/>
              <a:ext cx="548700" cy="548700"/>
            </a:xfrm>
            <a:prstGeom prst="star4">
              <a:avLst>
                <a:gd name="adj" fmla="val 1104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911;p52">
              <a:extLst>
                <a:ext uri="{FF2B5EF4-FFF2-40B4-BE49-F238E27FC236}">
                  <a16:creationId xmlns:a16="http://schemas.microsoft.com/office/drawing/2014/main" id="{16271141-9E83-CD42-41D7-7EDAAF3FB5E8}"/>
                </a:ext>
              </a:extLst>
            </p:cNvPr>
            <p:cNvSpPr/>
            <p:nvPr/>
          </p:nvSpPr>
          <p:spPr>
            <a:xfrm>
              <a:off x="5436275" y="1525175"/>
              <a:ext cx="610500" cy="610500"/>
            </a:xfrm>
            <a:prstGeom prst="ellipse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912;p52">
              <a:extLst>
                <a:ext uri="{FF2B5EF4-FFF2-40B4-BE49-F238E27FC236}">
                  <a16:creationId xmlns:a16="http://schemas.microsoft.com/office/drawing/2014/main" id="{FAB6FC1E-793B-F0CB-2DD2-E173C487CCDD}"/>
                </a:ext>
              </a:extLst>
            </p:cNvPr>
            <p:cNvSpPr/>
            <p:nvPr/>
          </p:nvSpPr>
          <p:spPr>
            <a:xfrm>
              <a:off x="5467175" y="1556075"/>
              <a:ext cx="548700" cy="548700"/>
            </a:xfrm>
            <a:prstGeom prst="star4">
              <a:avLst>
                <a:gd name="adj" fmla="val 1104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913;p52">
              <a:extLst>
                <a:ext uri="{FF2B5EF4-FFF2-40B4-BE49-F238E27FC236}">
                  <a16:creationId xmlns:a16="http://schemas.microsoft.com/office/drawing/2014/main" id="{518C6809-EB27-1C3F-489F-5768166144AA}"/>
                </a:ext>
              </a:extLst>
            </p:cNvPr>
            <p:cNvSpPr/>
            <p:nvPr/>
          </p:nvSpPr>
          <p:spPr>
            <a:xfrm>
              <a:off x="5436275" y="2012325"/>
              <a:ext cx="610500" cy="610500"/>
            </a:xfrm>
            <a:prstGeom prst="ellipse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914;p52">
              <a:extLst>
                <a:ext uri="{FF2B5EF4-FFF2-40B4-BE49-F238E27FC236}">
                  <a16:creationId xmlns:a16="http://schemas.microsoft.com/office/drawing/2014/main" id="{0FED8FC0-C20F-2E15-0B63-25F42BFD8DE9}"/>
                </a:ext>
              </a:extLst>
            </p:cNvPr>
            <p:cNvSpPr/>
            <p:nvPr/>
          </p:nvSpPr>
          <p:spPr>
            <a:xfrm>
              <a:off x="5467175" y="2043225"/>
              <a:ext cx="548700" cy="548700"/>
            </a:xfrm>
            <a:prstGeom prst="star4">
              <a:avLst>
                <a:gd name="adj" fmla="val 1104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5" name="Google Shape;915;p52">
              <a:extLst>
                <a:ext uri="{FF2B5EF4-FFF2-40B4-BE49-F238E27FC236}">
                  <a16:creationId xmlns:a16="http://schemas.microsoft.com/office/drawing/2014/main" id="{74DC5369-668D-8711-58B3-D6F37C2B0916}"/>
                </a:ext>
              </a:extLst>
            </p:cNvPr>
            <p:cNvCxnSpPr/>
            <p:nvPr/>
          </p:nvCxnSpPr>
          <p:spPr>
            <a:xfrm rot="10800000">
              <a:off x="5247575" y="1343375"/>
              <a:ext cx="9879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" name="Google Shape;916;p52">
              <a:extLst>
                <a:ext uri="{FF2B5EF4-FFF2-40B4-BE49-F238E27FC236}">
                  <a16:creationId xmlns:a16="http://schemas.microsoft.com/office/drawing/2014/main" id="{8FBA7DC8-538B-814B-ABB7-872B49277CE7}"/>
                </a:ext>
              </a:extLst>
            </p:cNvPr>
            <p:cNvCxnSpPr/>
            <p:nvPr/>
          </p:nvCxnSpPr>
          <p:spPr>
            <a:xfrm rot="10800000">
              <a:off x="5247575" y="1830425"/>
              <a:ext cx="9879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" name="Google Shape;917;p52">
              <a:extLst>
                <a:ext uri="{FF2B5EF4-FFF2-40B4-BE49-F238E27FC236}">
                  <a16:creationId xmlns:a16="http://schemas.microsoft.com/office/drawing/2014/main" id="{59FB374F-4FE1-A5DE-865B-3E844AA521AD}"/>
                </a:ext>
              </a:extLst>
            </p:cNvPr>
            <p:cNvCxnSpPr/>
            <p:nvPr/>
          </p:nvCxnSpPr>
          <p:spPr>
            <a:xfrm rot="10800000">
              <a:off x="5247575" y="2317575"/>
              <a:ext cx="9879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44" name="Google Shape;344;p38"/>
          <p:cNvSpPr txBox="1">
            <a:spLocks noGrp="1"/>
          </p:cNvSpPr>
          <p:nvPr>
            <p:ph type="title"/>
          </p:nvPr>
        </p:nvSpPr>
        <p:spPr>
          <a:xfrm>
            <a:off x="3841450" y="535781"/>
            <a:ext cx="4589400" cy="7358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</a:t>
            </a:r>
            <a:r>
              <a:rPr lang="en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roject idea </a:t>
            </a:r>
            <a:endParaRPr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45" name="Google Shape;345;p38"/>
          <p:cNvSpPr txBox="1">
            <a:spLocks noGrp="1"/>
          </p:cNvSpPr>
          <p:nvPr>
            <p:ph type="body" idx="1"/>
          </p:nvPr>
        </p:nvSpPr>
        <p:spPr>
          <a:xfrm>
            <a:off x="3841450" y="1871330"/>
            <a:ext cx="4589400" cy="215096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 b="1" dirty="0">
                <a:solidFill>
                  <a:schemeClr val="dk1"/>
                </a:solidFill>
              </a:rPr>
              <a:t>Sales Module</a:t>
            </a:r>
            <a:r>
              <a:rPr lang="en-US" dirty="0">
                <a:solidFill>
                  <a:schemeClr val="dk1"/>
                </a:solidFill>
              </a:rPr>
              <a:t>: Automate order processing, invoice creation, and payment tracking.</a:t>
            </a:r>
            <a:endParaRPr dirty="0">
              <a:solidFill>
                <a:schemeClr val="dk1"/>
              </a:solidFill>
            </a:endParaRPr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 b="1" dirty="0">
                <a:solidFill>
                  <a:schemeClr val="dk1"/>
                </a:solidFill>
              </a:rPr>
              <a:t>Inventory Module</a:t>
            </a:r>
            <a:r>
              <a:rPr lang="en-US" dirty="0">
                <a:solidFill>
                  <a:schemeClr val="dk1"/>
                </a:solidFill>
              </a:rPr>
              <a:t>: Enable real-time inventory management, tracking stock levels, and triggering automatic reorder points.</a:t>
            </a:r>
            <a:endParaRPr dirty="0">
              <a:solidFill>
                <a:schemeClr val="dk1"/>
              </a:solidFill>
            </a:endParaRPr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 b="1" dirty="0">
                <a:solidFill>
                  <a:schemeClr val="dk1"/>
                </a:solidFill>
              </a:rPr>
              <a:t>CRM Module</a:t>
            </a:r>
            <a:r>
              <a:rPr lang="en-US" dirty="0">
                <a:solidFill>
                  <a:schemeClr val="dk1"/>
                </a:solidFill>
              </a:rPr>
              <a:t>: Build better relationships by capturing leads, tracking communication, and offering personalized services to clients.</a:t>
            </a:r>
            <a:endParaRPr dirty="0">
              <a:solidFill>
                <a:schemeClr val="dk1"/>
              </a:solidFill>
            </a:endParaRPr>
          </a:p>
        </p:txBody>
      </p:sp>
      <p:pic>
        <p:nvPicPr>
          <p:cNvPr id="346" name="Google Shape;346;p38"/>
          <p:cNvPicPr preferRelativeResize="0"/>
          <p:nvPr/>
        </p:nvPicPr>
        <p:blipFill rotWithShape="1">
          <a:blip r:embed="rId3">
            <a:alphaModFix/>
          </a:blip>
          <a:srcRect l="17524" t="42231" r="17524" b="2061"/>
          <a:stretch/>
        </p:blipFill>
        <p:spPr>
          <a:xfrm>
            <a:off x="851600" y="804250"/>
            <a:ext cx="2354700" cy="3534900"/>
          </a:xfrm>
          <a:prstGeom prst="roundRect">
            <a:avLst>
              <a:gd name="adj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986A6F9-4B6F-216F-D444-B81D3C0911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26" y="58477"/>
            <a:ext cx="657999" cy="60493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C136A7B-2787-135C-B299-FCA7B786DF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6494" y="25239"/>
            <a:ext cx="1207506" cy="60714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891C1FE-C8E2-BB6C-11DF-9CCA1287A6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226" y="4659888"/>
            <a:ext cx="898451" cy="2757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6EF2D2F-F376-2551-B056-D48BA18E2B5F}"/>
              </a:ext>
            </a:extLst>
          </p:cNvPr>
          <p:cNvSpPr txBox="1"/>
          <p:nvPr/>
        </p:nvSpPr>
        <p:spPr>
          <a:xfrm>
            <a:off x="3732026" y="1464021"/>
            <a:ext cx="514790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45B4E"/>
              </a:buClr>
              <a:buSzPts val="1400"/>
              <a:buFont typeface="Assistant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645B4E"/>
                </a:solidFill>
                <a:effectLst/>
                <a:uLnTx/>
                <a:uFillTx/>
                <a:latin typeface="Assistant"/>
                <a:cs typeface="Assistant"/>
                <a:sym typeface="Assistant"/>
              </a:rPr>
              <a:t>Implement Odoo’s Sales, Inventory, and CRM modules to improve efficiency and streamline operations.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C5E50EF-688B-F59B-BB46-993742CF1681}"/>
              </a:ext>
            </a:extLst>
          </p:cNvPr>
          <p:cNvSpPr txBox="1"/>
          <p:nvPr/>
        </p:nvSpPr>
        <p:spPr>
          <a:xfrm>
            <a:off x="4316818" y="535781"/>
            <a:ext cx="72978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645B4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Italiana"/>
                <a:sym typeface="Italiana"/>
              </a:rPr>
              <a:t>02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p52"/>
          <p:cNvSpPr/>
          <p:nvPr/>
        </p:nvSpPr>
        <p:spPr>
          <a:xfrm>
            <a:off x="830250" y="1686432"/>
            <a:ext cx="1068900" cy="610200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5" name="Google Shape;895;p52"/>
          <p:cNvSpPr/>
          <p:nvPr/>
        </p:nvSpPr>
        <p:spPr>
          <a:xfrm>
            <a:off x="830250" y="3315145"/>
            <a:ext cx="1068900" cy="610200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6" name="Google Shape;896;p52"/>
          <p:cNvSpPr/>
          <p:nvPr/>
        </p:nvSpPr>
        <p:spPr>
          <a:xfrm>
            <a:off x="4765175" y="1686432"/>
            <a:ext cx="1068900" cy="610200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7" name="Google Shape;897;p52"/>
          <p:cNvSpPr/>
          <p:nvPr/>
        </p:nvSpPr>
        <p:spPr>
          <a:xfrm>
            <a:off x="4765175" y="3315145"/>
            <a:ext cx="1068900" cy="610200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8" name="Google Shape;898;p52"/>
          <p:cNvSpPr txBox="1">
            <a:spLocks noGrp="1"/>
          </p:cNvSpPr>
          <p:nvPr>
            <p:ph type="title"/>
          </p:nvPr>
        </p:nvSpPr>
        <p:spPr>
          <a:xfrm>
            <a:off x="720011" y="558897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Tools used</a:t>
            </a:r>
            <a:endParaRPr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99" name="Google Shape;899;p52"/>
          <p:cNvSpPr txBox="1">
            <a:spLocks noGrp="1"/>
          </p:cNvSpPr>
          <p:nvPr>
            <p:ph type="subTitle" idx="3"/>
          </p:nvPr>
        </p:nvSpPr>
        <p:spPr>
          <a:xfrm>
            <a:off x="2088270" y="3592389"/>
            <a:ext cx="2122800" cy="49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-Vary as needed.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-Client devices, Servers, Storages ….etc.</a:t>
            </a:r>
            <a:br>
              <a:rPr lang="en" sz="1200" dirty="0"/>
            </a:br>
            <a:endParaRPr sz="1200" dirty="0"/>
          </a:p>
        </p:txBody>
      </p:sp>
      <p:sp>
        <p:nvSpPr>
          <p:cNvPr id="900" name="Google Shape;900;p52"/>
          <p:cNvSpPr txBox="1">
            <a:spLocks noGrp="1"/>
          </p:cNvSpPr>
          <p:nvPr>
            <p:ph type="subTitle" idx="1"/>
          </p:nvPr>
        </p:nvSpPr>
        <p:spPr>
          <a:xfrm>
            <a:off x="2088270" y="1968404"/>
            <a:ext cx="2122800" cy="49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/>
              <a:t>It offers a wide range of integrated modules covering essential areas.</a:t>
            </a:r>
            <a:endParaRPr sz="1200" dirty="0"/>
          </a:p>
        </p:txBody>
      </p:sp>
      <p:sp>
        <p:nvSpPr>
          <p:cNvPr id="901" name="Google Shape;901;p52"/>
          <p:cNvSpPr txBox="1">
            <a:spLocks noGrp="1"/>
          </p:cNvSpPr>
          <p:nvPr>
            <p:ph type="subTitle" idx="2"/>
          </p:nvPr>
        </p:nvSpPr>
        <p:spPr>
          <a:xfrm>
            <a:off x="5969351" y="1968404"/>
            <a:ext cx="2122800" cy="49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A suitable operating system for the servers</a:t>
            </a:r>
            <a:endParaRPr sz="1200" dirty="0"/>
          </a:p>
        </p:txBody>
      </p:sp>
      <p:sp>
        <p:nvSpPr>
          <p:cNvPr id="902" name="Google Shape;902;p52"/>
          <p:cNvSpPr txBox="1">
            <a:spLocks noGrp="1"/>
          </p:cNvSpPr>
          <p:nvPr>
            <p:ph type="subTitle" idx="4"/>
          </p:nvPr>
        </p:nvSpPr>
        <p:spPr>
          <a:xfrm>
            <a:off x="5969351" y="3597080"/>
            <a:ext cx="2122800" cy="49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Secured network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and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Sufficient bandwidth</a:t>
            </a:r>
            <a:endParaRPr sz="1200" dirty="0"/>
          </a:p>
        </p:txBody>
      </p:sp>
      <p:sp>
        <p:nvSpPr>
          <p:cNvPr id="903" name="Google Shape;903;p52"/>
          <p:cNvSpPr txBox="1">
            <a:spLocks noGrp="1"/>
          </p:cNvSpPr>
          <p:nvPr>
            <p:ph type="subTitle" idx="5"/>
          </p:nvPr>
        </p:nvSpPr>
        <p:spPr>
          <a:xfrm>
            <a:off x="2009662" y="1591904"/>
            <a:ext cx="2452519" cy="37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Odoo ERP system</a:t>
            </a:r>
            <a:endParaRPr b="1" dirty="0"/>
          </a:p>
        </p:txBody>
      </p:sp>
      <p:sp>
        <p:nvSpPr>
          <p:cNvPr id="904" name="Google Shape;904;p52"/>
          <p:cNvSpPr txBox="1">
            <a:spLocks noGrp="1"/>
          </p:cNvSpPr>
          <p:nvPr>
            <p:ph type="subTitle" idx="6"/>
          </p:nvPr>
        </p:nvSpPr>
        <p:spPr>
          <a:xfrm>
            <a:off x="5969351" y="1596388"/>
            <a:ext cx="2122800" cy="37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/>
              <a:t>Software</a:t>
            </a:r>
            <a:endParaRPr sz="2400" b="1" dirty="0"/>
          </a:p>
        </p:txBody>
      </p:sp>
      <p:sp>
        <p:nvSpPr>
          <p:cNvPr id="905" name="Google Shape;905;p52"/>
          <p:cNvSpPr txBox="1">
            <a:spLocks noGrp="1"/>
          </p:cNvSpPr>
          <p:nvPr>
            <p:ph type="subTitle" idx="7"/>
          </p:nvPr>
        </p:nvSpPr>
        <p:spPr>
          <a:xfrm>
            <a:off x="2049900" y="3220601"/>
            <a:ext cx="2122800" cy="37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Hardware</a:t>
            </a:r>
            <a:endParaRPr b="1" dirty="0"/>
          </a:p>
        </p:txBody>
      </p:sp>
      <p:sp>
        <p:nvSpPr>
          <p:cNvPr id="906" name="Google Shape;906;p52"/>
          <p:cNvSpPr txBox="1">
            <a:spLocks noGrp="1"/>
          </p:cNvSpPr>
          <p:nvPr>
            <p:ph type="subTitle" idx="8"/>
          </p:nvPr>
        </p:nvSpPr>
        <p:spPr>
          <a:xfrm>
            <a:off x="5969351" y="3220601"/>
            <a:ext cx="2122800" cy="37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 dirty="0"/>
              <a:t>Network</a:t>
            </a:r>
            <a:endParaRPr b="1" dirty="0"/>
          </a:p>
        </p:txBody>
      </p:sp>
      <p:grpSp>
        <p:nvGrpSpPr>
          <p:cNvPr id="907" name="Google Shape;907;p52"/>
          <p:cNvGrpSpPr/>
          <p:nvPr/>
        </p:nvGrpSpPr>
        <p:grpSpPr>
          <a:xfrm rot="-5400000">
            <a:off x="7578960" y="386323"/>
            <a:ext cx="572686" cy="1117372"/>
            <a:chOff x="5247575" y="866675"/>
            <a:chExt cx="987900" cy="1927500"/>
          </a:xfrm>
        </p:grpSpPr>
        <p:cxnSp>
          <p:nvCxnSpPr>
            <p:cNvPr id="908" name="Google Shape;908;p52"/>
            <p:cNvCxnSpPr/>
            <p:nvPr/>
          </p:nvCxnSpPr>
          <p:spPr>
            <a:xfrm>
              <a:off x="5741525" y="866675"/>
              <a:ext cx="0" cy="1927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909" name="Google Shape;909;p52"/>
            <p:cNvSpPr/>
            <p:nvPr/>
          </p:nvSpPr>
          <p:spPr>
            <a:xfrm>
              <a:off x="5436275" y="1038125"/>
              <a:ext cx="610500" cy="610500"/>
            </a:xfrm>
            <a:prstGeom prst="ellipse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52"/>
            <p:cNvSpPr/>
            <p:nvPr/>
          </p:nvSpPr>
          <p:spPr>
            <a:xfrm>
              <a:off x="5467175" y="1069025"/>
              <a:ext cx="548700" cy="548700"/>
            </a:xfrm>
            <a:prstGeom prst="star4">
              <a:avLst>
                <a:gd name="adj" fmla="val 1104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52"/>
            <p:cNvSpPr/>
            <p:nvPr/>
          </p:nvSpPr>
          <p:spPr>
            <a:xfrm>
              <a:off x="5436275" y="1525175"/>
              <a:ext cx="610500" cy="610500"/>
            </a:xfrm>
            <a:prstGeom prst="ellipse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52"/>
            <p:cNvSpPr/>
            <p:nvPr/>
          </p:nvSpPr>
          <p:spPr>
            <a:xfrm>
              <a:off x="5467175" y="1556075"/>
              <a:ext cx="548700" cy="548700"/>
            </a:xfrm>
            <a:prstGeom prst="star4">
              <a:avLst>
                <a:gd name="adj" fmla="val 1104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52"/>
            <p:cNvSpPr/>
            <p:nvPr/>
          </p:nvSpPr>
          <p:spPr>
            <a:xfrm>
              <a:off x="5436275" y="2012325"/>
              <a:ext cx="610500" cy="610500"/>
            </a:xfrm>
            <a:prstGeom prst="ellipse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52"/>
            <p:cNvSpPr/>
            <p:nvPr/>
          </p:nvSpPr>
          <p:spPr>
            <a:xfrm>
              <a:off x="5467175" y="2043225"/>
              <a:ext cx="548700" cy="548700"/>
            </a:xfrm>
            <a:prstGeom prst="star4">
              <a:avLst>
                <a:gd name="adj" fmla="val 1104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915" name="Google Shape;915;p52"/>
            <p:cNvCxnSpPr/>
            <p:nvPr/>
          </p:nvCxnSpPr>
          <p:spPr>
            <a:xfrm rot="10800000">
              <a:off x="5247575" y="1343375"/>
              <a:ext cx="9879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16" name="Google Shape;916;p52"/>
            <p:cNvCxnSpPr/>
            <p:nvPr/>
          </p:nvCxnSpPr>
          <p:spPr>
            <a:xfrm rot="10800000">
              <a:off x="5247575" y="1830425"/>
              <a:ext cx="9879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17" name="Google Shape;917;p52"/>
            <p:cNvCxnSpPr/>
            <p:nvPr/>
          </p:nvCxnSpPr>
          <p:spPr>
            <a:xfrm rot="10800000">
              <a:off x="5247575" y="2317575"/>
              <a:ext cx="9879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932" name="Google Shape;932;p52"/>
          <p:cNvGrpSpPr/>
          <p:nvPr/>
        </p:nvGrpSpPr>
        <p:grpSpPr>
          <a:xfrm>
            <a:off x="5111374" y="3432137"/>
            <a:ext cx="376502" cy="376215"/>
            <a:chOff x="5457438" y="3929800"/>
            <a:chExt cx="458925" cy="458575"/>
          </a:xfrm>
        </p:grpSpPr>
        <p:sp>
          <p:nvSpPr>
            <p:cNvPr id="933" name="Google Shape;933;p52"/>
            <p:cNvSpPr/>
            <p:nvPr/>
          </p:nvSpPr>
          <p:spPr>
            <a:xfrm>
              <a:off x="5611488" y="3929800"/>
              <a:ext cx="304875" cy="162950"/>
            </a:xfrm>
            <a:custGeom>
              <a:avLst/>
              <a:gdLst/>
              <a:ahLst/>
              <a:cxnLst/>
              <a:rect l="l" t="t" r="r" b="b"/>
              <a:pathLst>
                <a:path w="12195" h="6518" extrusionOk="0">
                  <a:moveTo>
                    <a:pt x="370" y="1"/>
                  </a:moveTo>
                  <a:cubicBezTo>
                    <a:pt x="171" y="1"/>
                    <a:pt x="0" y="157"/>
                    <a:pt x="0" y="356"/>
                  </a:cubicBezTo>
                  <a:lnTo>
                    <a:pt x="0" y="4156"/>
                  </a:lnTo>
                  <a:cubicBezTo>
                    <a:pt x="0" y="4355"/>
                    <a:pt x="171" y="4511"/>
                    <a:pt x="370" y="4511"/>
                  </a:cubicBezTo>
                  <a:cubicBezTo>
                    <a:pt x="569" y="4511"/>
                    <a:pt x="725" y="4355"/>
                    <a:pt x="725" y="4156"/>
                  </a:cubicBezTo>
                  <a:lnTo>
                    <a:pt x="725" y="712"/>
                  </a:lnTo>
                  <a:lnTo>
                    <a:pt x="11469" y="712"/>
                  </a:lnTo>
                  <a:lnTo>
                    <a:pt x="11469" y="6162"/>
                  </a:lnTo>
                  <a:cubicBezTo>
                    <a:pt x="11469" y="6361"/>
                    <a:pt x="11625" y="6518"/>
                    <a:pt x="11825" y="6518"/>
                  </a:cubicBezTo>
                  <a:cubicBezTo>
                    <a:pt x="12024" y="6518"/>
                    <a:pt x="12195" y="6361"/>
                    <a:pt x="12195" y="6162"/>
                  </a:cubicBezTo>
                  <a:lnTo>
                    <a:pt x="12195" y="356"/>
                  </a:lnTo>
                  <a:cubicBezTo>
                    <a:pt x="12195" y="157"/>
                    <a:pt x="12024" y="1"/>
                    <a:pt x="118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52"/>
            <p:cNvSpPr/>
            <p:nvPr/>
          </p:nvSpPr>
          <p:spPr>
            <a:xfrm>
              <a:off x="5898213" y="4114075"/>
              <a:ext cx="18150" cy="17825"/>
            </a:xfrm>
            <a:custGeom>
              <a:avLst/>
              <a:gdLst/>
              <a:ahLst/>
              <a:cxnLst/>
              <a:rect l="l" t="t" r="r" b="b"/>
              <a:pathLst>
                <a:path w="726" h="713" extrusionOk="0">
                  <a:moveTo>
                    <a:pt x="356" y="1"/>
                  </a:moveTo>
                  <a:cubicBezTo>
                    <a:pt x="270" y="1"/>
                    <a:pt x="171" y="29"/>
                    <a:pt x="114" y="100"/>
                  </a:cubicBezTo>
                  <a:cubicBezTo>
                    <a:pt x="43" y="171"/>
                    <a:pt x="0" y="257"/>
                    <a:pt x="0" y="356"/>
                  </a:cubicBezTo>
                  <a:cubicBezTo>
                    <a:pt x="0" y="456"/>
                    <a:pt x="43" y="541"/>
                    <a:pt x="114" y="612"/>
                  </a:cubicBezTo>
                  <a:cubicBezTo>
                    <a:pt x="171" y="669"/>
                    <a:pt x="270" y="712"/>
                    <a:pt x="356" y="712"/>
                  </a:cubicBezTo>
                  <a:cubicBezTo>
                    <a:pt x="456" y="712"/>
                    <a:pt x="555" y="669"/>
                    <a:pt x="612" y="612"/>
                  </a:cubicBezTo>
                  <a:cubicBezTo>
                    <a:pt x="684" y="541"/>
                    <a:pt x="726" y="456"/>
                    <a:pt x="726" y="356"/>
                  </a:cubicBezTo>
                  <a:cubicBezTo>
                    <a:pt x="726" y="257"/>
                    <a:pt x="684" y="171"/>
                    <a:pt x="612" y="100"/>
                  </a:cubicBezTo>
                  <a:cubicBezTo>
                    <a:pt x="555" y="29"/>
                    <a:pt x="456" y="1"/>
                    <a:pt x="3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52"/>
            <p:cNvSpPr/>
            <p:nvPr/>
          </p:nvSpPr>
          <p:spPr>
            <a:xfrm>
              <a:off x="5457438" y="4055375"/>
              <a:ext cx="458925" cy="333000"/>
            </a:xfrm>
            <a:custGeom>
              <a:avLst/>
              <a:gdLst/>
              <a:ahLst/>
              <a:cxnLst/>
              <a:rect l="l" t="t" r="r" b="b"/>
              <a:pathLst>
                <a:path w="18357" h="13320" extrusionOk="0">
                  <a:moveTo>
                    <a:pt x="1836" y="8766"/>
                  </a:moveTo>
                  <a:cubicBezTo>
                    <a:pt x="2334" y="8766"/>
                    <a:pt x="2776" y="9094"/>
                    <a:pt x="2903" y="9563"/>
                  </a:cubicBezTo>
                  <a:cubicBezTo>
                    <a:pt x="2946" y="9691"/>
                    <a:pt x="3045" y="9790"/>
                    <a:pt x="3174" y="9819"/>
                  </a:cubicBezTo>
                  <a:cubicBezTo>
                    <a:pt x="3200" y="9825"/>
                    <a:pt x="3226" y="9827"/>
                    <a:pt x="3252" y="9827"/>
                  </a:cubicBezTo>
                  <a:cubicBezTo>
                    <a:pt x="3353" y="9827"/>
                    <a:pt x="3448" y="9785"/>
                    <a:pt x="3516" y="9705"/>
                  </a:cubicBezTo>
                  <a:cubicBezTo>
                    <a:pt x="3671" y="9534"/>
                    <a:pt x="3886" y="9449"/>
                    <a:pt x="4098" y="9449"/>
                  </a:cubicBezTo>
                  <a:cubicBezTo>
                    <a:pt x="4525" y="9449"/>
                    <a:pt x="4882" y="9790"/>
                    <a:pt x="4882" y="10217"/>
                  </a:cubicBezTo>
                  <a:cubicBezTo>
                    <a:pt x="4882" y="10388"/>
                    <a:pt x="4825" y="10545"/>
                    <a:pt x="4724" y="10673"/>
                  </a:cubicBezTo>
                  <a:lnTo>
                    <a:pt x="1053" y="10673"/>
                  </a:lnTo>
                  <a:cubicBezTo>
                    <a:pt x="840" y="10460"/>
                    <a:pt x="726" y="10189"/>
                    <a:pt x="726" y="9876"/>
                  </a:cubicBezTo>
                  <a:cubicBezTo>
                    <a:pt x="726" y="9264"/>
                    <a:pt x="1224" y="8766"/>
                    <a:pt x="1836" y="8766"/>
                  </a:cubicBezTo>
                  <a:close/>
                  <a:moveTo>
                    <a:pt x="5166" y="727"/>
                  </a:moveTo>
                  <a:cubicBezTo>
                    <a:pt x="7614" y="727"/>
                    <a:pt x="9606" y="2719"/>
                    <a:pt x="9606" y="5166"/>
                  </a:cubicBezTo>
                  <a:cubicBezTo>
                    <a:pt x="9606" y="6191"/>
                    <a:pt x="9250" y="7200"/>
                    <a:pt x="8595" y="7997"/>
                  </a:cubicBezTo>
                  <a:cubicBezTo>
                    <a:pt x="8581" y="7997"/>
                    <a:pt x="8567" y="8012"/>
                    <a:pt x="8567" y="8026"/>
                  </a:cubicBezTo>
                  <a:lnTo>
                    <a:pt x="5166" y="12380"/>
                  </a:lnTo>
                  <a:lnTo>
                    <a:pt x="4383" y="11384"/>
                  </a:lnTo>
                  <a:lnTo>
                    <a:pt x="4895" y="11384"/>
                  </a:lnTo>
                  <a:cubicBezTo>
                    <a:pt x="4981" y="11384"/>
                    <a:pt x="5081" y="11356"/>
                    <a:pt x="5138" y="11285"/>
                  </a:cubicBezTo>
                  <a:cubicBezTo>
                    <a:pt x="5436" y="11000"/>
                    <a:pt x="5593" y="10630"/>
                    <a:pt x="5593" y="10217"/>
                  </a:cubicBezTo>
                  <a:cubicBezTo>
                    <a:pt x="5593" y="9407"/>
                    <a:pt x="4924" y="8724"/>
                    <a:pt x="4098" y="8724"/>
                  </a:cubicBezTo>
                  <a:cubicBezTo>
                    <a:pt x="3842" y="8724"/>
                    <a:pt x="3601" y="8794"/>
                    <a:pt x="3387" y="8908"/>
                  </a:cubicBezTo>
                  <a:cubicBezTo>
                    <a:pt x="3060" y="8382"/>
                    <a:pt x="2476" y="8054"/>
                    <a:pt x="1836" y="8054"/>
                  </a:cubicBezTo>
                  <a:lnTo>
                    <a:pt x="1779" y="8054"/>
                  </a:lnTo>
                  <a:lnTo>
                    <a:pt x="1736" y="7984"/>
                  </a:lnTo>
                  <a:cubicBezTo>
                    <a:pt x="1723" y="7984"/>
                    <a:pt x="1723" y="7969"/>
                    <a:pt x="1723" y="7969"/>
                  </a:cubicBezTo>
                  <a:cubicBezTo>
                    <a:pt x="1082" y="7172"/>
                    <a:pt x="726" y="6176"/>
                    <a:pt x="726" y="5166"/>
                  </a:cubicBezTo>
                  <a:cubicBezTo>
                    <a:pt x="726" y="2719"/>
                    <a:pt x="2719" y="727"/>
                    <a:pt x="5166" y="727"/>
                  </a:cubicBezTo>
                  <a:close/>
                  <a:moveTo>
                    <a:pt x="5166" y="0"/>
                  </a:moveTo>
                  <a:cubicBezTo>
                    <a:pt x="2320" y="0"/>
                    <a:pt x="0" y="2320"/>
                    <a:pt x="0" y="5166"/>
                  </a:cubicBezTo>
                  <a:cubicBezTo>
                    <a:pt x="0" y="6276"/>
                    <a:pt x="370" y="7358"/>
                    <a:pt x="1025" y="8240"/>
                  </a:cubicBezTo>
                  <a:cubicBezTo>
                    <a:pt x="413" y="8538"/>
                    <a:pt x="0" y="9164"/>
                    <a:pt x="0" y="9876"/>
                  </a:cubicBezTo>
                  <a:cubicBezTo>
                    <a:pt x="0" y="10445"/>
                    <a:pt x="256" y="10957"/>
                    <a:pt x="683" y="11313"/>
                  </a:cubicBezTo>
                  <a:cubicBezTo>
                    <a:pt x="755" y="11356"/>
                    <a:pt x="826" y="11384"/>
                    <a:pt x="911" y="11384"/>
                  </a:cubicBezTo>
                  <a:lnTo>
                    <a:pt x="3487" y="11384"/>
                  </a:lnTo>
                  <a:lnTo>
                    <a:pt x="4426" y="12608"/>
                  </a:lnTo>
                  <a:lnTo>
                    <a:pt x="1779" y="12608"/>
                  </a:lnTo>
                  <a:cubicBezTo>
                    <a:pt x="1580" y="12608"/>
                    <a:pt x="1423" y="12765"/>
                    <a:pt x="1423" y="12964"/>
                  </a:cubicBezTo>
                  <a:cubicBezTo>
                    <a:pt x="1423" y="13163"/>
                    <a:pt x="1580" y="13319"/>
                    <a:pt x="1779" y="13319"/>
                  </a:cubicBezTo>
                  <a:lnTo>
                    <a:pt x="17987" y="13319"/>
                  </a:lnTo>
                  <a:cubicBezTo>
                    <a:pt x="18186" y="13319"/>
                    <a:pt x="18357" y="13163"/>
                    <a:pt x="18357" y="12964"/>
                  </a:cubicBezTo>
                  <a:lnTo>
                    <a:pt x="18357" y="4155"/>
                  </a:lnTo>
                  <a:cubicBezTo>
                    <a:pt x="18357" y="3956"/>
                    <a:pt x="18186" y="3800"/>
                    <a:pt x="17987" y="3800"/>
                  </a:cubicBezTo>
                  <a:cubicBezTo>
                    <a:pt x="17787" y="3800"/>
                    <a:pt x="17631" y="3956"/>
                    <a:pt x="17631" y="4155"/>
                  </a:cubicBezTo>
                  <a:lnTo>
                    <a:pt x="17631" y="12608"/>
                  </a:lnTo>
                  <a:lnTo>
                    <a:pt x="5906" y="12608"/>
                  </a:lnTo>
                  <a:lnTo>
                    <a:pt x="9151" y="8439"/>
                  </a:lnTo>
                  <a:cubicBezTo>
                    <a:pt x="9164" y="8424"/>
                    <a:pt x="9164" y="8424"/>
                    <a:pt x="9164" y="8411"/>
                  </a:cubicBezTo>
                  <a:cubicBezTo>
                    <a:pt x="9919" y="7500"/>
                    <a:pt x="10331" y="6347"/>
                    <a:pt x="10331" y="5166"/>
                  </a:cubicBezTo>
                  <a:cubicBezTo>
                    <a:pt x="10331" y="2320"/>
                    <a:pt x="8012" y="0"/>
                    <a:pt x="51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52"/>
            <p:cNvSpPr/>
            <p:nvPr/>
          </p:nvSpPr>
          <p:spPr>
            <a:xfrm>
              <a:off x="5457438" y="4370550"/>
              <a:ext cx="18175" cy="17825"/>
            </a:xfrm>
            <a:custGeom>
              <a:avLst/>
              <a:gdLst/>
              <a:ahLst/>
              <a:cxnLst/>
              <a:rect l="l" t="t" r="r" b="b"/>
              <a:pathLst>
                <a:path w="727" h="713" extrusionOk="0">
                  <a:moveTo>
                    <a:pt x="357" y="1"/>
                  </a:moveTo>
                  <a:cubicBezTo>
                    <a:pt x="271" y="1"/>
                    <a:pt x="171" y="44"/>
                    <a:pt x="114" y="101"/>
                  </a:cubicBezTo>
                  <a:cubicBezTo>
                    <a:pt x="43" y="172"/>
                    <a:pt x="0" y="272"/>
                    <a:pt x="0" y="357"/>
                  </a:cubicBezTo>
                  <a:cubicBezTo>
                    <a:pt x="0" y="456"/>
                    <a:pt x="43" y="542"/>
                    <a:pt x="114" y="613"/>
                  </a:cubicBezTo>
                  <a:cubicBezTo>
                    <a:pt x="171" y="684"/>
                    <a:pt x="271" y="712"/>
                    <a:pt x="357" y="712"/>
                  </a:cubicBezTo>
                  <a:cubicBezTo>
                    <a:pt x="456" y="712"/>
                    <a:pt x="556" y="684"/>
                    <a:pt x="613" y="613"/>
                  </a:cubicBezTo>
                  <a:cubicBezTo>
                    <a:pt x="683" y="542"/>
                    <a:pt x="726" y="456"/>
                    <a:pt x="726" y="357"/>
                  </a:cubicBezTo>
                  <a:cubicBezTo>
                    <a:pt x="726" y="272"/>
                    <a:pt x="683" y="172"/>
                    <a:pt x="613" y="101"/>
                  </a:cubicBezTo>
                  <a:cubicBezTo>
                    <a:pt x="556" y="44"/>
                    <a:pt x="456" y="1"/>
                    <a:pt x="3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52"/>
            <p:cNvSpPr/>
            <p:nvPr/>
          </p:nvSpPr>
          <p:spPr>
            <a:xfrm>
              <a:off x="5812113" y="3974625"/>
              <a:ext cx="61225" cy="67950"/>
            </a:xfrm>
            <a:custGeom>
              <a:avLst/>
              <a:gdLst/>
              <a:ahLst/>
              <a:cxnLst/>
              <a:rect l="l" t="t" r="r" b="b"/>
              <a:pathLst>
                <a:path w="2449" h="2718" extrusionOk="0">
                  <a:moveTo>
                    <a:pt x="1722" y="712"/>
                  </a:moveTo>
                  <a:lnTo>
                    <a:pt x="1722" y="2006"/>
                  </a:lnTo>
                  <a:lnTo>
                    <a:pt x="726" y="2006"/>
                  </a:lnTo>
                  <a:lnTo>
                    <a:pt x="726" y="712"/>
                  </a:lnTo>
                  <a:close/>
                  <a:moveTo>
                    <a:pt x="371" y="1"/>
                  </a:moveTo>
                  <a:cubicBezTo>
                    <a:pt x="172" y="1"/>
                    <a:pt x="1" y="157"/>
                    <a:pt x="1" y="356"/>
                  </a:cubicBezTo>
                  <a:lnTo>
                    <a:pt x="1" y="2363"/>
                  </a:lnTo>
                  <a:cubicBezTo>
                    <a:pt x="1" y="2562"/>
                    <a:pt x="172" y="2718"/>
                    <a:pt x="371" y="2718"/>
                  </a:cubicBezTo>
                  <a:lnTo>
                    <a:pt x="2092" y="2718"/>
                  </a:lnTo>
                  <a:cubicBezTo>
                    <a:pt x="2278" y="2718"/>
                    <a:pt x="2448" y="2562"/>
                    <a:pt x="2448" y="2363"/>
                  </a:cubicBezTo>
                  <a:lnTo>
                    <a:pt x="2448" y="356"/>
                  </a:lnTo>
                  <a:cubicBezTo>
                    <a:pt x="2448" y="157"/>
                    <a:pt x="2278" y="1"/>
                    <a:pt x="20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52"/>
            <p:cNvSpPr/>
            <p:nvPr/>
          </p:nvSpPr>
          <p:spPr>
            <a:xfrm>
              <a:off x="5733488" y="3974625"/>
              <a:ext cx="60875" cy="67950"/>
            </a:xfrm>
            <a:custGeom>
              <a:avLst/>
              <a:gdLst/>
              <a:ahLst/>
              <a:cxnLst/>
              <a:rect l="l" t="t" r="r" b="b"/>
              <a:pathLst>
                <a:path w="2435" h="2718" extrusionOk="0">
                  <a:moveTo>
                    <a:pt x="1723" y="712"/>
                  </a:moveTo>
                  <a:lnTo>
                    <a:pt x="1723" y="2006"/>
                  </a:lnTo>
                  <a:lnTo>
                    <a:pt x="712" y="2006"/>
                  </a:lnTo>
                  <a:lnTo>
                    <a:pt x="712" y="712"/>
                  </a:lnTo>
                  <a:close/>
                  <a:moveTo>
                    <a:pt x="357" y="1"/>
                  </a:moveTo>
                  <a:cubicBezTo>
                    <a:pt x="158" y="1"/>
                    <a:pt x="1" y="157"/>
                    <a:pt x="1" y="356"/>
                  </a:cubicBezTo>
                  <a:lnTo>
                    <a:pt x="1" y="2363"/>
                  </a:lnTo>
                  <a:cubicBezTo>
                    <a:pt x="1" y="2562"/>
                    <a:pt x="158" y="2718"/>
                    <a:pt x="357" y="2718"/>
                  </a:cubicBezTo>
                  <a:lnTo>
                    <a:pt x="2078" y="2718"/>
                  </a:lnTo>
                  <a:cubicBezTo>
                    <a:pt x="2277" y="2718"/>
                    <a:pt x="2434" y="2562"/>
                    <a:pt x="2434" y="2363"/>
                  </a:cubicBezTo>
                  <a:lnTo>
                    <a:pt x="2434" y="356"/>
                  </a:lnTo>
                  <a:cubicBezTo>
                    <a:pt x="2434" y="157"/>
                    <a:pt x="2277" y="1"/>
                    <a:pt x="20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52"/>
            <p:cNvSpPr/>
            <p:nvPr/>
          </p:nvSpPr>
          <p:spPr>
            <a:xfrm>
              <a:off x="5654513" y="3974625"/>
              <a:ext cx="61225" cy="67950"/>
            </a:xfrm>
            <a:custGeom>
              <a:avLst/>
              <a:gdLst/>
              <a:ahLst/>
              <a:cxnLst/>
              <a:rect l="l" t="t" r="r" b="b"/>
              <a:pathLst>
                <a:path w="2449" h="2718" extrusionOk="0">
                  <a:moveTo>
                    <a:pt x="1723" y="712"/>
                  </a:moveTo>
                  <a:lnTo>
                    <a:pt x="1723" y="2006"/>
                  </a:lnTo>
                  <a:lnTo>
                    <a:pt x="727" y="2006"/>
                  </a:lnTo>
                  <a:lnTo>
                    <a:pt x="727" y="712"/>
                  </a:lnTo>
                  <a:close/>
                  <a:moveTo>
                    <a:pt x="357" y="1"/>
                  </a:moveTo>
                  <a:cubicBezTo>
                    <a:pt x="171" y="1"/>
                    <a:pt x="1" y="157"/>
                    <a:pt x="1" y="356"/>
                  </a:cubicBezTo>
                  <a:lnTo>
                    <a:pt x="1" y="2363"/>
                  </a:lnTo>
                  <a:cubicBezTo>
                    <a:pt x="1" y="2562"/>
                    <a:pt x="171" y="2718"/>
                    <a:pt x="357" y="2718"/>
                  </a:cubicBezTo>
                  <a:lnTo>
                    <a:pt x="2078" y="2718"/>
                  </a:lnTo>
                  <a:cubicBezTo>
                    <a:pt x="2277" y="2718"/>
                    <a:pt x="2448" y="2562"/>
                    <a:pt x="2448" y="2363"/>
                  </a:cubicBezTo>
                  <a:lnTo>
                    <a:pt x="2448" y="356"/>
                  </a:lnTo>
                  <a:cubicBezTo>
                    <a:pt x="2448" y="157"/>
                    <a:pt x="2277" y="1"/>
                    <a:pt x="20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52"/>
            <p:cNvSpPr/>
            <p:nvPr/>
          </p:nvSpPr>
          <p:spPr>
            <a:xfrm>
              <a:off x="5812113" y="4074950"/>
              <a:ext cx="61225" cy="67950"/>
            </a:xfrm>
            <a:custGeom>
              <a:avLst/>
              <a:gdLst/>
              <a:ahLst/>
              <a:cxnLst/>
              <a:rect l="l" t="t" r="r" b="b"/>
              <a:pathLst>
                <a:path w="2449" h="2718" extrusionOk="0">
                  <a:moveTo>
                    <a:pt x="1722" y="712"/>
                  </a:moveTo>
                  <a:lnTo>
                    <a:pt x="1722" y="2006"/>
                  </a:lnTo>
                  <a:lnTo>
                    <a:pt x="726" y="2006"/>
                  </a:lnTo>
                  <a:lnTo>
                    <a:pt x="726" y="712"/>
                  </a:lnTo>
                  <a:close/>
                  <a:moveTo>
                    <a:pt x="371" y="0"/>
                  </a:moveTo>
                  <a:cubicBezTo>
                    <a:pt x="172" y="0"/>
                    <a:pt x="1" y="156"/>
                    <a:pt x="1" y="356"/>
                  </a:cubicBezTo>
                  <a:lnTo>
                    <a:pt x="1" y="2363"/>
                  </a:lnTo>
                  <a:cubicBezTo>
                    <a:pt x="1" y="2562"/>
                    <a:pt x="172" y="2718"/>
                    <a:pt x="371" y="2718"/>
                  </a:cubicBezTo>
                  <a:lnTo>
                    <a:pt x="2092" y="2718"/>
                  </a:lnTo>
                  <a:cubicBezTo>
                    <a:pt x="2278" y="2718"/>
                    <a:pt x="2448" y="2562"/>
                    <a:pt x="2448" y="2363"/>
                  </a:cubicBezTo>
                  <a:lnTo>
                    <a:pt x="2448" y="356"/>
                  </a:lnTo>
                  <a:cubicBezTo>
                    <a:pt x="2448" y="156"/>
                    <a:pt x="2278" y="0"/>
                    <a:pt x="20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52"/>
            <p:cNvSpPr/>
            <p:nvPr/>
          </p:nvSpPr>
          <p:spPr>
            <a:xfrm>
              <a:off x="5733488" y="4074950"/>
              <a:ext cx="60875" cy="67950"/>
            </a:xfrm>
            <a:custGeom>
              <a:avLst/>
              <a:gdLst/>
              <a:ahLst/>
              <a:cxnLst/>
              <a:rect l="l" t="t" r="r" b="b"/>
              <a:pathLst>
                <a:path w="2435" h="2718" extrusionOk="0">
                  <a:moveTo>
                    <a:pt x="1723" y="712"/>
                  </a:moveTo>
                  <a:lnTo>
                    <a:pt x="1723" y="2006"/>
                  </a:lnTo>
                  <a:lnTo>
                    <a:pt x="712" y="2006"/>
                  </a:lnTo>
                  <a:lnTo>
                    <a:pt x="712" y="712"/>
                  </a:lnTo>
                  <a:close/>
                  <a:moveTo>
                    <a:pt x="357" y="0"/>
                  </a:moveTo>
                  <a:cubicBezTo>
                    <a:pt x="158" y="0"/>
                    <a:pt x="1" y="156"/>
                    <a:pt x="1" y="356"/>
                  </a:cubicBezTo>
                  <a:lnTo>
                    <a:pt x="1" y="2363"/>
                  </a:lnTo>
                  <a:cubicBezTo>
                    <a:pt x="1" y="2562"/>
                    <a:pt x="158" y="2718"/>
                    <a:pt x="357" y="2718"/>
                  </a:cubicBezTo>
                  <a:lnTo>
                    <a:pt x="2078" y="2718"/>
                  </a:lnTo>
                  <a:cubicBezTo>
                    <a:pt x="2277" y="2718"/>
                    <a:pt x="2434" y="2562"/>
                    <a:pt x="2434" y="2363"/>
                  </a:cubicBezTo>
                  <a:lnTo>
                    <a:pt x="2434" y="356"/>
                  </a:lnTo>
                  <a:cubicBezTo>
                    <a:pt x="2434" y="156"/>
                    <a:pt x="2277" y="0"/>
                    <a:pt x="20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52"/>
            <p:cNvSpPr/>
            <p:nvPr/>
          </p:nvSpPr>
          <p:spPr>
            <a:xfrm>
              <a:off x="5697563" y="4074950"/>
              <a:ext cx="18175" cy="17800"/>
            </a:xfrm>
            <a:custGeom>
              <a:avLst/>
              <a:gdLst/>
              <a:ahLst/>
              <a:cxnLst/>
              <a:rect l="l" t="t" r="r" b="b"/>
              <a:pathLst>
                <a:path w="727" h="712" extrusionOk="0">
                  <a:moveTo>
                    <a:pt x="356" y="0"/>
                  </a:moveTo>
                  <a:cubicBezTo>
                    <a:pt x="157" y="0"/>
                    <a:pt x="1" y="156"/>
                    <a:pt x="1" y="356"/>
                  </a:cubicBezTo>
                  <a:cubicBezTo>
                    <a:pt x="1" y="555"/>
                    <a:pt x="157" y="712"/>
                    <a:pt x="356" y="712"/>
                  </a:cubicBezTo>
                  <a:cubicBezTo>
                    <a:pt x="555" y="712"/>
                    <a:pt x="726" y="555"/>
                    <a:pt x="726" y="356"/>
                  </a:cubicBezTo>
                  <a:cubicBezTo>
                    <a:pt x="726" y="156"/>
                    <a:pt x="555" y="0"/>
                    <a:pt x="3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52"/>
            <p:cNvSpPr/>
            <p:nvPr/>
          </p:nvSpPr>
          <p:spPr>
            <a:xfrm>
              <a:off x="5812113" y="4175275"/>
              <a:ext cx="61225" cy="67950"/>
            </a:xfrm>
            <a:custGeom>
              <a:avLst/>
              <a:gdLst/>
              <a:ahLst/>
              <a:cxnLst/>
              <a:rect l="l" t="t" r="r" b="b"/>
              <a:pathLst>
                <a:path w="2449" h="2718" extrusionOk="0">
                  <a:moveTo>
                    <a:pt x="1722" y="712"/>
                  </a:moveTo>
                  <a:lnTo>
                    <a:pt x="1722" y="2006"/>
                  </a:lnTo>
                  <a:lnTo>
                    <a:pt x="726" y="2006"/>
                  </a:lnTo>
                  <a:lnTo>
                    <a:pt x="726" y="712"/>
                  </a:lnTo>
                  <a:close/>
                  <a:moveTo>
                    <a:pt x="371" y="0"/>
                  </a:moveTo>
                  <a:cubicBezTo>
                    <a:pt x="172" y="0"/>
                    <a:pt x="1" y="156"/>
                    <a:pt x="1" y="355"/>
                  </a:cubicBezTo>
                  <a:lnTo>
                    <a:pt x="1" y="2362"/>
                  </a:lnTo>
                  <a:cubicBezTo>
                    <a:pt x="1" y="2562"/>
                    <a:pt x="172" y="2718"/>
                    <a:pt x="371" y="2718"/>
                  </a:cubicBezTo>
                  <a:lnTo>
                    <a:pt x="2092" y="2718"/>
                  </a:lnTo>
                  <a:cubicBezTo>
                    <a:pt x="2278" y="2718"/>
                    <a:pt x="2448" y="2562"/>
                    <a:pt x="2448" y="2362"/>
                  </a:cubicBezTo>
                  <a:lnTo>
                    <a:pt x="2448" y="355"/>
                  </a:lnTo>
                  <a:cubicBezTo>
                    <a:pt x="2448" y="156"/>
                    <a:pt x="2278" y="0"/>
                    <a:pt x="20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52"/>
            <p:cNvSpPr/>
            <p:nvPr/>
          </p:nvSpPr>
          <p:spPr>
            <a:xfrm>
              <a:off x="5733488" y="4175275"/>
              <a:ext cx="60875" cy="67950"/>
            </a:xfrm>
            <a:custGeom>
              <a:avLst/>
              <a:gdLst/>
              <a:ahLst/>
              <a:cxnLst/>
              <a:rect l="l" t="t" r="r" b="b"/>
              <a:pathLst>
                <a:path w="2435" h="2718" extrusionOk="0">
                  <a:moveTo>
                    <a:pt x="1723" y="712"/>
                  </a:moveTo>
                  <a:lnTo>
                    <a:pt x="1723" y="2006"/>
                  </a:lnTo>
                  <a:lnTo>
                    <a:pt x="712" y="2006"/>
                  </a:lnTo>
                  <a:lnTo>
                    <a:pt x="712" y="712"/>
                  </a:lnTo>
                  <a:close/>
                  <a:moveTo>
                    <a:pt x="357" y="0"/>
                  </a:moveTo>
                  <a:cubicBezTo>
                    <a:pt x="158" y="0"/>
                    <a:pt x="1" y="156"/>
                    <a:pt x="1" y="355"/>
                  </a:cubicBezTo>
                  <a:lnTo>
                    <a:pt x="1" y="2362"/>
                  </a:lnTo>
                  <a:cubicBezTo>
                    <a:pt x="1" y="2562"/>
                    <a:pt x="158" y="2718"/>
                    <a:pt x="357" y="2718"/>
                  </a:cubicBezTo>
                  <a:lnTo>
                    <a:pt x="2078" y="2718"/>
                  </a:lnTo>
                  <a:cubicBezTo>
                    <a:pt x="2277" y="2718"/>
                    <a:pt x="2434" y="2562"/>
                    <a:pt x="2434" y="2362"/>
                  </a:cubicBezTo>
                  <a:lnTo>
                    <a:pt x="2434" y="355"/>
                  </a:lnTo>
                  <a:cubicBezTo>
                    <a:pt x="2434" y="156"/>
                    <a:pt x="2277" y="0"/>
                    <a:pt x="20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52"/>
            <p:cNvSpPr/>
            <p:nvPr/>
          </p:nvSpPr>
          <p:spPr>
            <a:xfrm>
              <a:off x="5812113" y="4275600"/>
              <a:ext cx="61225" cy="68325"/>
            </a:xfrm>
            <a:custGeom>
              <a:avLst/>
              <a:gdLst/>
              <a:ahLst/>
              <a:cxnLst/>
              <a:rect l="l" t="t" r="r" b="b"/>
              <a:pathLst>
                <a:path w="2449" h="2733" extrusionOk="0">
                  <a:moveTo>
                    <a:pt x="1722" y="712"/>
                  </a:moveTo>
                  <a:lnTo>
                    <a:pt x="1722" y="2006"/>
                  </a:lnTo>
                  <a:lnTo>
                    <a:pt x="726" y="2006"/>
                  </a:lnTo>
                  <a:lnTo>
                    <a:pt x="726" y="712"/>
                  </a:lnTo>
                  <a:close/>
                  <a:moveTo>
                    <a:pt x="371" y="0"/>
                  </a:moveTo>
                  <a:cubicBezTo>
                    <a:pt x="172" y="0"/>
                    <a:pt x="1" y="156"/>
                    <a:pt x="1" y="355"/>
                  </a:cubicBezTo>
                  <a:lnTo>
                    <a:pt x="1" y="2362"/>
                  </a:lnTo>
                  <a:cubicBezTo>
                    <a:pt x="1" y="2561"/>
                    <a:pt x="172" y="2732"/>
                    <a:pt x="371" y="2732"/>
                  </a:cubicBezTo>
                  <a:lnTo>
                    <a:pt x="2092" y="2732"/>
                  </a:lnTo>
                  <a:cubicBezTo>
                    <a:pt x="2278" y="2732"/>
                    <a:pt x="2448" y="2561"/>
                    <a:pt x="2448" y="2362"/>
                  </a:cubicBezTo>
                  <a:lnTo>
                    <a:pt x="2448" y="355"/>
                  </a:lnTo>
                  <a:cubicBezTo>
                    <a:pt x="2448" y="156"/>
                    <a:pt x="2278" y="0"/>
                    <a:pt x="20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52"/>
            <p:cNvSpPr/>
            <p:nvPr/>
          </p:nvSpPr>
          <p:spPr>
            <a:xfrm>
              <a:off x="5733488" y="4275600"/>
              <a:ext cx="60875" cy="68325"/>
            </a:xfrm>
            <a:custGeom>
              <a:avLst/>
              <a:gdLst/>
              <a:ahLst/>
              <a:cxnLst/>
              <a:rect l="l" t="t" r="r" b="b"/>
              <a:pathLst>
                <a:path w="2435" h="2733" extrusionOk="0">
                  <a:moveTo>
                    <a:pt x="1723" y="712"/>
                  </a:moveTo>
                  <a:lnTo>
                    <a:pt x="1723" y="2006"/>
                  </a:lnTo>
                  <a:lnTo>
                    <a:pt x="712" y="2006"/>
                  </a:lnTo>
                  <a:lnTo>
                    <a:pt x="712" y="712"/>
                  </a:lnTo>
                  <a:close/>
                  <a:moveTo>
                    <a:pt x="357" y="0"/>
                  </a:moveTo>
                  <a:cubicBezTo>
                    <a:pt x="158" y="0"/>
                    <a:pt x="1" y="156"/>
                    <a:pt x="1" y="355"/>
                  </a:cubicBezTo>
                  <a:lnTo>
                    <a:pt x="1" y="2362"/>
                  </a:lnTo>
                  <a:cubicBezTo>
                    <a:pt x="1" y="2561"/>
                    <a:pt x="158" y="2732"/>
                    <a:pt x="357" y="2732"/>
                  </a:cubicBezTo>
                  <a:lnTo>
                    <a:pt x="2078" y="2732"/>
                  </a:lnTo>
                  <a:cubicBezTo>
                    <a:pt x="2277" y="2732"/>
                    <a:pt x="2434" y="2561"/>
                    <a:pt x="2434" y="2362"/>
                  </a:cubicBezTo>
                  <a:lnTo>
                    <a:pt x="2434" y="355"/>
                  </a:lnTo>
                  <a:cubicBezTo>
                    <a:pt x="2434" y="156"/>
                    <a:pt x="2277" y="0"/>
                    <a:pt x="20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52"/>
            <p:cNvSpPr/>
            <p:nvPr/>
          </p:nvSpPr>
          <p:spPr>
            <a:xfrm>
              <a:off x="5669113" y="4289450"/>
              <a:ext cx="46625" cy="54475"/>
            </a:xfrm>
            <a:custGeom>
              <a:avLst/>
              <a:gdLst/>
              <a:ahLst/>
              <a:cxnLst/>
              <a:rect l="l" t="t" r="r" b="b"/>
              <a:pathLst>
                <a:path w="1865" h="2179" extrusionOk="0">
                  <a:moveTo>
                    <a:pt x="1494" y="0"/>
                  </a:moveTo>
                  <a:cubicBezTo>
                    <a:pt x="1295" y="0"/>
                    <a:pt x="1139" y="158"/>
                    <a:pt x="1139" y="357"/>
                  </a:cubicBezTo>
                  <a:lnTo>
                    <a:pt x="1139" y="1452"/>
                  </a:lnTo>
                  <a:lnTo>
                    <a:pt x="356" y="1452"/>
                  </a:lnTo>
                  <a:cubicBezTo>
                    <a:pt x="156" y="1452"/>
                    <a:pt x="0" y="1609"/>
                    <a:pt x="0" y="1808"/>
                  </a:cubicBezTo>
                  <a:cubicBezTo>
                    <a:pt x="0" y="2007"/>
                    <a:pt x="156" y="2178"/>
                    <a:pt x="356" y="2178"/>
                  </a:cubicBezTo>
                  <a:lnTo>
                    <a:pt x="1494" y="2178"/>
                  </a:lnTo>
                  <a:cubicBezTo>
                    <a:pt x="1693" y="2178"/>
                    <a:pt x="1864" y="2007"/>
                    <a:pt x="1864" y="1808"/>
                  </a:cubicBezTo>
                  <a:lnTo>
                    <a:pt x="1864" y="357"/>
                  </a:lnTo>
                  <a:cubicBezTo>
                    <a:pt x="1864" y="158"/>
                    <a:pt x="1693" y="0"/>
                    <a:pt x="14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52"/>
            <p:cNvSpPr/>
            <p:nvPr/>
          </p:nvSpPr>
          <p:spPr>
            <a:xfrm>
              <a:off x="5515438" y="4114075"/>
              <a:ext cx="142325" cy="141950"/>
            </a:xfrm>
            <a:custGeom>
              <a:avLst/>
              <a:gdLst/>
              <a:ahLst/>
              <a:cxnLst/>
              <a:rect l="l" t="t" r="r" b="b"/>
              <a:pathLst>
                <a:path w="5693" h="5678" extrusionOk="0">
                  <a:moveTo>
                    <a:pt x="2846" y="712"/>
                  </a:moveTo>
                  <a:cubicBezTo>
                    <a:pt x="4013" y="712"/>
                    <a:pt x="4966" y="1665"/>
                    <a:pt x="4966" y="2832"/>
                  </a:cubicBezTo>
                  <a:cubicBezTo>
                    <a:pt x="4966" y="4014"/>
                    <a:pt x="4013" y="4966"/>
                    <a:pt x="2846" y="4966"/>
                  </a:cubicBezTo>
                  <a:cubicBezTo>
                    <a:pt x="1679" y="4966"/>
                    <a:pt x="725" y="4014"/>
                    <a:pt x="725" y="2832"/>
                  </a:cubicBezTo>
                  <a:cubicBezTo>
                    <a:pt x="725" y="1665"/>
                    <a:pt x="1679" y="712"/>
                    <a:pt x="2846" y="712"/>
                  </a:cubicBezTo>
                  <a:close/>
                  <a:moveTo>
                    <a:pt x="2846" y="1"/>
                  </a:moveTo>
                  <a:cubicBezTo>
                    <a:pt x="1281" y="1"/>
                    <a:pt x="0" y="1267"/>
                    <a:pt x="0" y="2832"/>
                  </a:cubicBezTo>
                  <a:cubicBezTo>
                    <a:pt x="0" y="4412"/>
                    <a:pt x="1281" y="5678"/>
                    <a:pt x="2846" y="5678"/>
                  </a:cubicBezTo>
                  <a:cubicBezTo>
                    <a:pt x="4411" y="5678"/>
                    <a:pt x="5692" y="4412"/>
                    <a:pt x="5692" y="2832"/>
                  </a:cubicBezTo>
                  <a:cubicBezTo>
                    <a:pt x="5692" y="1267"/>
                    <a:pt x="4411" y="1"/>
                    <a:pt x="28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084EE323-1678-9CED-5D76-C5C86FA9BD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26" y="58477"/>
            <a:ext cx="657999" cy="60493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8E4050E-3805-7C88-E83D-6453C7A15E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6494" y="25239"/>
            <a:ext cx="1207506" cy="60714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C257BD3-65C9-0B3D-5D76-88BBC0617E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226" y="4659888"/>
            <a:ext cx="898451" cy="275775"/>
          </a:xfrm>
          <a:prstGeom prst="rect">
            <a:avLst/>
          </a:prstGeom>
        </p:spPr>
      </p:pic>
      <p:pic>
        <p:nvPicPr>
          <p:cNvPr id="6" name="Graphic 5" descr="Internet Of Things with solid fill">
            <a:extLst>
              <a:ext uri="{FF2B5EF4-FFF2-40B4-BE49-F238E27FC236}">
                <a16:creationId xmlns:a16="http://schemas.microsoft.com/office/drawing/2014/main" id="{84456631-D413-5918-BF1D-87D32C3BD86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20715" y="1733692"/>
            <a:ext cx="515679" cy="515679"/>
          </a:xfrm>
          <a:prstGeom prst="rect">
            <a:avLst/>
          </a:prstGeom>
        </p:spPr>
      </p:pic>
      <p:pic>
        <p:nvPicPr>
          <p:cNvPr id="8" name="Graphic 7" descr="Computer with solid fill">
            <a:extLst>
              <a:ext uri="{FF2B5EF4-FFF2-40B4-BE49-F238E27FC236}">
                <a16:creationId xmlns:a16="http://schemas.microsoft.com/office/drawing/2014/main" id="{5112B830-20E3-964F-3EFB-B2BCB822BDB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63543" y="3315145"/>
            <a:ext cx="595423" cy="595423"/>
          </a:xfrm>
          <a:prstGeom prst="rect">
            <a:avLst/>
          </a:prstGeom>
        </p:spPr>
      </p:pic>
      <p:pic>
        <p:nvPicPr>
          <p:cNvPr id="10" name="Graphic 9" descr="Internet with solid fill">
            <a:extLst>
              <a:ext uri="{FF2B5EF4-FFF2-40B4-BE49-F238E27FC236}">
                <a16:creationId xmlns:a16="http://schemas.microsoft.com/office/drawing/2014/main" id="{96F8A75C-6ABB-2A1D-3853-C07E2A1A70E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978155" y="1666343"/>
            <a:ext cx="650375" cy="65037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70EEB07-EF71-C790-A1B2-979E34BDE282}"/>
              </a:ext>
            </a:extLst>
          </p:cNvPr>
          <p:cNvSpPr txBox="1"/>
          <p:nvPr/>
        </p:nvSpPr>
        <p:spPr>
          <a:xfrm>
            <a:off x="2767635" y="498529"/>
            <a:ext cx="69643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" sz="3200" b="1" i="0" u="none" strike="noStrike" kern="0" cap="none" spc="0" normalizeH="0" baseline="0" noProof="0" dirty="0">
                <a:ln>
                  <a:noFill/>
                </a:ln>
                <a:solidFill>
                  <a:srgbClr val="645B4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Italiana"/>
                <a:sym typeface="Italiana"/>
              </a:rPr>
              <a:t>03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p49"/>
          <p:cNvSpPr txBox="1">
            <a:spLocks noGrp="1"/>
          </p:cNvSpPr>
          <p:nvPr>
            <p:ph type="title"/>
          </p:nvPr>
        </p:nvSpPr>
        <p:spPr>
          <a:xfrm>
            <a:off x="2773794" y="763038"/>
            <a:ext cx="5162700" cy="137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Business Process</a:t>
            </a:r>
            <a:endParaRPr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7E9185D-0E85-4D61-5F2C-26BE90CF1E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26" y="58477"/>
            <a:ext cx="657999" cy="6049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D32E82F-E947-4930-397B-95244434EC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6494" y="25239"/>
            <a:ext cx="1207506" cy="60714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C6AD1AC-ED4D-28A5-53DB-D7076DBDD3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226" y="4659888"/>
            <a:ext cx="898451" cy="2757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ED323ED-5EB8-C9F3-05EA-2B672FA36FC5}"/>
              </a:ext>
            </a:extLst>
          </p:cNvPr>
          <p:cNvSpPr txBox="1"/>
          <p:nvPr/>
        </p:nvSpPr>
        <p:spPr>
          <a:xfrm>
            <a:off x="1951074" y="961418"/>
            <a:ext cx="103667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" sz="4800" b="1" i="0" u="none" strike="noStrike" kern="0" cap="none" spc="0" normalizeH="0" baseline="0" noProof="0" dirty="0">
                <a:ln>
                  <a:noFill/>
                </a:ln>
                <a:solidFill>
                  <a:srgbClr val="645B4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Italiana"/>
                <a:sym typeface="Italiana"/>
              </a:rPr>
              <a:t>04</a:t>
            </a:r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8" name="Google Shape;1438;p68"/>
          <p:cNvSpPr txBox="1">
            <a:spLocks noGrp="1"/>
          </p:cNvSpPr>
          <p:nvPr>
            <p:ph type="title"/>
          </p:nvPr>
        </p:nvSpPr>
        <p:spPr>
          <a:xfrm>
            <a:off x="2325574" y="785912"/>
            <a:ext cx="4500527" cy="69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1) Implementation type</a:t>
            </a:r>
            <a:endParaRPr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39" name="Google Shape;1439;p68"/>
          <p:cNvSpPr txBox="1">
            <a:spLocks noGrp="1"/>
          </p:cNvSpPr>
          <p:nvPr>
            <p:ph type="title" idx="2"/>
          </p:nvPr>
        </p:nvSpPr>
        <p:spPr>
          <a:xfrm>
            <a:off x="2325575" y="1920243"/>
            <a:ext cx="4043100" cy="69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2) Budget</a:t>
            </a:r>
            <a:endParaRPr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40" name="Google Shape;1440;p68"/>
          <p:cNvSpPr txBox="1">
            <a:spLocks noGrp="1"/>
          </p:cNvSpPr>
          <p:nvPr>
            <p:ph type="title" idx="4"/>
          </p:nvPr>
        </p:nvSpPr>
        <p:spPr>
          <a:xfrm>
            <a:off x="6201648" y="1940764"/>
            <a:ext cx="1963964" cy="69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3)Timeline</a:t>
            </a:r>
            <a:endParaRPr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41" name="Google Shape;1441;p68"/>
          <p:cNvSpPr txBox="1">
            <a:spLocks noGrp="1"/>
          </p:cNvSpPr>
          <p:nvPr>
            <p:ph type="subTitle" idx="1"/>
          </p:nvPr>
        </p:nvSpPr>
        <p:spPr>
          <a:xfrm>
            <a:off x="3129930" y="1429994"/>
            <a:ext cx="5520644" cy="47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Phased Implemetation: </a:t>
            </a:r>
            <a:r>
              <a:rPr lang="en-US" sz="1400" dirty="0"/>
              <a:t>the system is implemented in stages, often starting with specific departments or regions.</a:t>
            </a:r>
            <a:endParaRPr sz="1400" dirty="0"/>
          </a:p>
        </p:txBody>
      </p:sp>
      <p:sp>
        <p:nvSpPr>
          <p:cNvPr id="1442" name="Google Shape;1442;p68"/>
          <p:cNvSpPr txBox="1">
            <a:spLocks noGrp="1"/>
          </p:cNvSpPr>
          <p:nvPr>
            <p:ph type="subTitle" idx="3"/>
          </p:nvPr>
        </p:nvSpPr>
        <p:spPr>
          <a:xfrm>
            <a:off x="3129930" y="2496846"/>
            <a:ext cx="1957749" cy="47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30,000 – 50,000 EGP</a:t>
            </a:r>
            <a:endParaRPr dirty="0"/>
          </a:p>
        </p:txBody>
      </p:sp>
      <p:sp>
        <p:nvSpPr>
          <p:cNvPr id="1443" name="Google Shape;1443;p68"/>
          <p:cNvSpPr txBox="1">
            <a:spLocks noGrp="1"/>
          </p:cNvSpPr>
          <p:nvPr>
            <p:ph type="subTitle" idx="5"/>
          </p:nvPr>
        </p:nvSpPr>
        <p:spPr>
          <a:xfrm>
            <a:off x="6995424" y="2493794"/>
            <a:ext cx="1691935" cy="47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10 – 12 weeks</a:t>
            </a:r>
            <a:endParaRPr dirty="0"/>
          </a:p>
        </p:txBody>
      </p:sp>
      <p:grpSp>
        <p:nvGrpSpPr>
          <p:cNvPr id="1446" name="Google Shape;1446;p68"/>
          <p:cNvGrpSpPr/>
          <p:nvPr/>
        </p:nvGrpSpPr>
        <p:grpSpPr>
          <a:xfrm>
            <a:off x="1317947" y="3143692"/>
            <a:ext cx="545574" cy="1145813"/>
            <a:chOff x="5247575" y="866675"/>
            <a:chExt cx="987900" cy="1927500"/>
          </a:xfrm>
        </p:grpSpPr>
        <p:cxnSp>
          <p:nvCxnSpPr>
            <p:cNvPr id="1447" name="Google Shape;1447;p68"/>
            <p:cNvCxnSpPr/>
            <p:nvPr/>
          </p:nvCxnSpPr>
          <p:spPr>
            <a:xfrm>
              <a:off x="5741525" y="866675"/>
              <a:ext cx="0" cy="1927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448" name="Google Shape;1448;p68"/>
            <p:cNvSpPr/>
            <p:nvPr/>
          </p:nvSpPr>
          <p:spPr>
            <a:xfrm>
              <a:off x="5436275" y="1038125"/>
              <a:ext cx="610500" cy="610500"/>
            </a:xfrm>
            <a:prstGeom prst="ellipse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449;p68"/>
            <p:cNvSpPr/>
            <p:nvPr/>
          </p:nvSpPr>
          <p:spPr>
            <a:xfrm>
              <a:off x="5467175" y="1069025"/>
              <a:ext cx="548700" cy="548700"/>
            </a:xfrm>
            <a:prstGeom prst="star4">
              <a:avLst>
                <a:gd name="adj" fmla="val 1104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1450;p68"/>
            <p:cNvSpPr/>
            <p:nvPr/>
          </p:nvSpPr>
          <p:spPr>
            <a:xfrm>
              <a:off x="5436275" y="1525175"/>
              <a:ext cx="610500" cy="610500"/>
            </a:xfrm>
            <a:prstGeom prst="ellipse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68"/>
            <p:cNvSpPr/>
            <p:nvPr/>
          </p:nvSpPr>
          <p:spPr>
            <a:xfrm>
              <a:off x="5467175" y="1556075"/>
              <a:ext cx="548700" cy="548700"/>
            </a:xfrm>
            <a:prstGeom prst="star4">
              <a:avLst>
                <a:gd name="adj" fmla="val 1104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68"/>
            <p:cNvSpPr/>
            <p:nvPr/>
          </p:nvSpPr>
          <p:spPr>
            <a:xfrm>
              <a:off x="5436275" y="2012325"/>
              <a:ext cx="610500" cy="610500"/>
            </a:xfrm>
            <a:prstGeom prst="ellipse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453;p68"/>
            <p:cNvSpPr/>
            <p:nvPr/>
          </p:nvSpPr>
          <p:spPr>
            <a:xfrm>
              <a:off x="5467175" y="2043225"/>
              <a:ext cx="548700" cy="548700"/>
            </a:xfrm>
            <a:prstGeom prst="star4">
              <a:avLst>
                <a:gd name="adj" fmla="val 1104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454" name="Google Shape;1454;p68"/>
            <p:cNvCxnSpPr/>
            <p:nvPr/>
          </p:nvCxnSpPr>
          <p:spPr>
            <a:xfrm rot="10800000">
              <a:off x="5247575" y="1343375"/>
              <a:ext cx="9879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55" name="Google Shape;1455;p68"/>
            <p:cNvCxnSpPr/>
            <p:nvPr/>
          </p:nvCxnSpPr>
          <p:spPr>
            <a:xfrm rot="10800000">
              <a:off x="5247575" y="1830425"/>
              <a:ext cx="9879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56" name="Google Shape;1456;p68"/>
            <p:cNvCxnSpPr/>
            <p:nvPr/>
          </p:nvCxnSpPr>
          <p:spPr>
            <a:xfrm rot="10800000">
              <a:off x="5247575" y="2317575"/>
              <a:ext cx="9879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83467C4F-6D06-BAF1-96BA-0F9194E783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26" y="58477"/>
            <a:ext cx="657999" cy="60493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3E7477-CCCE-F9F3-6174-A49087C1AD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6494" y="25239"/>
            <a:ext cx="1207506" cy="60714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35C4942-6896-C2FF-BA4F-85A8191B0A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226" y="4659888"/>
            <a:ext cx="898451" cy="2757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7A65D65-E8DF-0E6D-6F23-83DA2A64038E}"/>
              </a:ext>
            </a:extLst>
          </p:cNvPr>
          <p:cNvSpPr txBox="1"/>
          <p:nvPr/>
        </p:nvSpPr>
        <p:spPr>
          <a:xfrm>
            <a:off x="2325575" y="2968994"/>
            <a:ext cx="265282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45B4E"/>
              </a:buClr>
              <a:buSzPts val="6000"/>
              <a:buFont typeface="Italiana"/>
              <a:buNone/>
              <a:tabLst/>
              <a:defRPr/>
            </a:pPr>
            <a:r>
              <a:rPr kumimoji="0" 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645B4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Italiana"/>
                <a:sym typeface="Italiana"/>
              </a:rPr>
              <a:t>4) Services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7AE68D-48E2-61B9-0D57-6EE7B71E74DF}"/>
              </a:ext>
            </a:extLst>
          </p:cNvPr>
          <p:cNvSpPr txBox="1"/>
          <p:nvPr/>
        </p:nvSpPr>
        <p:spPr>
          <a:xfrm>
            <a:off x="3180505" y="3509861"/>
            <a:ext cx="45720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45B4E"/>
              </a:buClr>
              <a:buSzPct val="100000"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645B4E"/>
                </a:solidFill>
                <a:effectLst/>
                <a:uLnTx/>
                <a:uFillTx/>
                <a:latin typeface="Assistant"/>
                <a:cs typeface="Assistant"/>
                <a:sym typeface="Assistant"/>
              </a:rPr>
              <a:t>Developing and installation the system.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45B4E"/>
              </a:buClr>
              <a:buSzPct val="100000"/>
              <a:tabLst/>
              <a:defRPr/>
            </a:pPr>
            <a:r>
              <a:rPr lang="en-US" dirty="0">
                <a:solidFill>
                  <a:srgbClr val="645B4E"/>
                </a:solidFill>
                <a:latin typeface="Assistant"/>
                <a:cs typeface="Assistant"/>
                <a:sym typeface="Assistant"/>
              </a:rPr>
              <a:t>Testing and monitoring the efficiency.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45B4E"/>
              </a:buClr>
              <a:buSzPct val="100000"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645B4E"/>
                </a:solidFill>
                <a:effectLst/>
                <a:uLnTx/>
                <a:uFillTx/>
                <a:latin typeface="Assistant"/>
                <a:cs typeface="Assistant"/>
                <a:sym typeface="Assistant"/>
              </a:rPr>
              <a:t>Training the involved employees</a:t>
            </a:r>
            <a:b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645B4E"/>
                </a:solidFill>
                <a:effectLst/>
                <a:uLnTx/>
                <a:uFillTx/>
                <a:latin typeface="Assistant"/>
                <a:cs typeface="Assistant"/>
                <a:sym typeface="Assistant"/>
              </a:rPr>
            </a:b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rgbClr val="645B4E"/>
              </a:solidFill>
              <a:effectLst/>
              <a:uLnTx/>
              <a:uFillTx/>
              <a:latin typeface="Assistant"/>
              <a:cs typeface="Assistant"/>
              <a:sym typeface="Assistant"/>
            </a:endParaRPr>
          </a:p>
        </p:txBody>
      </p:sp>
      <p:sp>
        <p:nvSpPr>
          <p:cNvPr id="9" name="Google Shape;1444;p68">
            <a:extLst>
              <a:ext uri="{FF2B5EF4-FFF2-40B4-BE49-F238E27FC236}">
                <a16:creationId xmlns:a16="http://schemas.microsoft.com/office/drawing/2014/main" id="{27F46C30-72F6-3686-5E6F-555C41F8514B}"/>
              </a:ext>
            </a:extLst>
          </p:cNvPr>
          <p:cNvSpPr/>
          <p:nvPr/>
        </p:nvSpPr>
        <p:spPr>
          <a:xfrm>
            <a:off x="285768" y="865430"/>
            <a:ext cx="1598400" cy="3265200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" name="Google Shape;1445;p68">
            <a:extLst>
              <a:ext uri="{FF2B5EF4-FFF2-40B4-BE49-F238E27FC236}">
                <a16:creationId xmlns:a16="http://schemas.microsoft.com/office/drawing/2014/main" id="{B3DF5423-62CB-C65B-5EBF-9AF31F5FF34A}"/>
              </a:ext>
            </a:extLst>
          </p:cNvPr>
          <p:cNvPicPr preferRelativeResize="0"/>
          <p:nvPr/>
        </p:nvPicPr>
        <p:blipFill>
          <a:blip r:embed="rId6"/>
          <a:srcRect l="26387" r="26387"/>
          <a:stretch/>
        </p:blipFill>
        <p:spPr>
          <a:xfrm>
            <a:off x="340518" y="924830"/>
            <a:ext cx="1488900" cy="3146400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39"/>
          <p:cNvSpPr/>
          <p:nvPr/>
        </p:nvSpPr>
        <p:spPr>
          <a:xfrm>
            <a:off x="842875" y="828896"/>
            <a:ext cx="1887900" cy="1077600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39"/>
          <p:cNvSpPr/>
          <p:nvPr/>
        </p:nvSpPr>
        <p:spPr>
          <a:xfrm>
            <a:off x="5350125" y="939150"/>
            <a:ext cx="1598400" cy="3265200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p39"/>
          <p:cNvSpPr txBox="1">
            <a:spLocks noGrp="1"/>
          </p:cNvSpPr>
          <p:nvPr>
            <p:ph type="title"/>
          </p:nvPr>
        </p:nvSpPr>
        <p:spPr>
          <a:xfrm>
            <a:off x="713225" y="2139150"/>
            <a:ext cx="4379770" cy="129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Implementation</a:t>
            </a:r>
            <a:endParaRPr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54" name="Google Shape;354;p39"/>
          <p:cNvSpPr txBox="1">
            <a:spLocks noGrp="1"/>
          </p:cNvSpPr>
          <p:nvPr>
            <p:ph type="title" idx="2"/>
          </p:nvPr>
        </p:nvSpPr>
        <p:spPr>
          <a:xfrm>
            <a:off x="1057375" y="946784"/>
            <a:ext cx="1458900" cy="841800"/>
          </a:xfrm>
          <a:prstGeom prst="rect">
            <a:avLst/>
          </a:prstGeom>
        </p:spPr>
        <p:txBody>
          <a:bodyPr spcFirstLastPara="1" wrap="square" lIns="91425" tIns="91425" rIns="91425" bIns="182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355" name="Google Shape;355;p39"/>
          <p:cNvSpPr txBox="1">
            <a:spLocks noGrp="1"/>
          </p:cNvSpPr>
          <p:nvPr>
            <p:ph type="subTitle" idx="1"/>
          </p:nvPr>
        </p:nvSpPr>
        <p:spPr>
          <a:xfrm>
            <a:off x="1057375" y="3264472"/>
            <a:ext cx="3274919" cy="6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“An idea is nothing its implemetation is everything”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dirty="0">
                <a:solidFill>
                  <a:schemeClr val="tx1"/>
                </a:solidFill>
                <a:effectLst/>
                <a:latin typeface="Google Sans"/>
              </a:rPr>
              <a:t>~ Aleksandr </a:t>
            </a:r>
            <a:r>
              <a:rPr lang="en-US" b="0" i="0" dirty="0" err="1">
                <a:solidFill>
                  <a:schemeClr val="tx1"/>
                </a:solidFill>
                <a:effectLst/>
                <a:latin typeface="Google Sans"/>
              </a:rPr>
              <a:t>Kronrod</a:t>
            </a:r>
            <a:endParaRPr dirty="0"/>
          </a:p>
        </p:txBody>
      </p:sp>
      <p:pic>
        <p:nvPicPr>
          <p:cNvPr id="356" name="Google Shape;356;p39"/>
          <p:cNvPicPr preferRelativeResize="0"/>
          <p:nvPr/>
        </p:nvPicPr>
        <p:blipFill rotWithShape="1">
          <a:blip r:embed="rId3">
            <a:alphaModFix/>
          </a:blip>
          <a:srcRect l="37269" r="31153"/>
          <a:stretch/>
        </p:blipFill>
        <p:spPr>
          <a:xfrm>
            <a:off x="5404875" y="998625"/>
            <a:ext cx="1488900" cy="3146400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</p:pic>
      <p:pic>
        <p:nvPicPr>
          <p:cNvPr id="357" name="Google Shape;357;p39"/>
          <p:cNvPicPr preferRelativeResize="0"/>
          <p:nvPr/>
        </p:nvPicPr>
        <p:blipFill rotWithShape="1">
          <a:blip r:embed="rId4">
            <a:alphaModFix/>
          </a:blip>
          <a:srcRect b="-10"/>
          <a:stretch/>
        </p:blipFill>
        <p:spPr>
          <a:xfrm>
            <a:off x="6430512" y="1536575"/>
            <a:ext cx="2000375" cy="298384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grpSp>
        <p:nvGrpSpPr>
          <p:cNvPr id="358" name="Google Shape;358;p39"/>
          <p:cNvGrpSpPr/>
          <p:nvPr/>
        </p:nvGrpSpPr>
        <p:grpSpPr>
          <a:xfrm>
            <a:off x="4934213" y="3670204"/>
            <a:ext cx="443287" cy="887088"/>
            <a:chOff x="5247575" y="866675"/>
            <a:chExt cx="987900" cy="1927500"/>
          </a:xfrm>
        </p:grpSpPr>
        <p:cxnSp>
          <p:nvCxnSpPr>
            <p:cNvPr id="359" name="Google Shape;359;p39"/>
            <p:cNvCxnSpPr/>
            <p:nvPr/>
          </p:nvCxnSpPr>
          <p:spPr>
            <a:xfrm>
              <a:off x="5741525" y="866675"/>
              <a:ext cx="0" cy="1927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60" name="Google Shape;360;p39"/>
            <p:cNvSpPr/>
            <p:nvPr/>
          </p:nvSpPr>
          <p:spPr>
            <a:xfrm>
              <a:off x="5436275" y="1038125"/>
              <a:ext cx="610500" cy="610500"/>
            </a:xfrm>
            <a:prstGeom prst="ellipse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39"/>
            <p:cNvSpPr/>
            <p:nvPr/>
          </p:nvSpPr>
          <p:spPr>
            <a:xfrm>
              <a:off x="5467175" y="1069025"/>
              <a:ext cx="548700" cy="548700"/>
            </a:xfrm>
            <a:prstGeom prst="star4">
              <a:avLst>
                <a:gd name="adj" fmla="val 1104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39"/>
            <p:cNvSpPr/>
            <p:nvPr/>
          </p:nvSpPr>
          <p:spPr>
            <a:xfrm>
              <a:off x="5436275" y="1525175"/>
              <a:ext cx="610500" cy="610500"/>
            </a:xfrm>
            <a:prstGeom prst="ellipse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39"/>
            <p:cNvSpPr/>
            <p:nvPr/>
          </p:nvSpPr>
          <p:spPr>
            <a:xfrm>
              <a:off x="5467175" y="1556075"/>
              <a:ext cx="548700" cy="548700"/>
            </a:xfrm>
            <a:prstGeom prst="star4">
              <a:avLst>
                <a:gd name="adj" fmla="val 1104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9"/>
            <p:cNvSpPr/>
            <p:nvPr/>
          </p:nvSpPr>
          <p:spPr>
            <a:xfrm>
              <a:off x="5436275" y="2012325"/>
              <a:ext cx="610500" cy="610500"/>
            </a:xfrm>
            <a:prstGeom prst="ellipse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39"/>
            <p:cNvSpPr/>
            <p:nvPr/>
          </p:nvSpPr>
          <p:spPr>
            <a:xfrm>
              <a:off x="5467175" y="2043225"/>
              <a:ext cx="548700" cy="548700"/>
            </a:xfrm>
            <a:prstGeom prst="star4">
              <a:avLst>
                <a:gd name="adj" fmla="val 1104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66" name="Google Shape;366;p39"/>
            <p:cNvCxnSpPr/>
            <p:nvPr/>
          </p:nvCxnSpPr>
          <p:spPr>
            <a:xfrm rot="10800000">
              <a:off x="5247575" y="1343375"/>
              <a:ext cx="9879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7" name="Google Shape;367;p39"/>
            <p:cNvCxnSpPr/>
            <p:nvPr/>
          </p:nvCxnSpPr>
          <p:spPr>
            <a:xfrm rot="10800000">
              <a:off x="5247575" y="1830425"/>
              <a:ext cx="9879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8" name="Google Shape;368;p39"/>
            <p:cNvCxnSpPr/>
            <p:nvPr/>
          </p:nvCxnSpPr>
          <p:spPr>
            <a:xfrm rot="10800000">
              <a:off x="5247575" y="2317575"/>
              <a:ext cx="9879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8E2C0C7C-1FCA-4B58-912C-A27CD232B1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226" y="58477"/>
            <a:ext cx="657999" cy="6049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082A877-0983-B53D-C1AC-D8216F1426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6494" y="25239"/>
            <a:ext cx="1207506" cy="60714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4D8A23E-AF00-C6C4-BD73-DD51A77381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226" y="4659888"/>
            <a:ext cx="898451" cy="2757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53"/>
          <p:cNvSpPr txBox="1">
            <a:spLocks noGrp="1"/>
          </p:cNvSpPr>
          <p:nvPr>
            <p:ph type="title"/>
          </p:nvPr>
        </p:nvSpPr>
        <p:spPr>
          <a:xfrm>
            <a:off x="713100" y="539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Inventory module</a:t>
            </a:r>
            <a:endParaRPr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81" name="Google Shape;981;p53"/>
          <p:cNvSpPr txBox="1"/>
          <p:nvPr/>
        </p:nvSpPr>
        <p:spPr>
          <a:xfrm>
            <a:off x="0" y="1047953"/>
            <a:ext cx="2891212" cy="4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u="sng" dirty="0">
                <a:solidFill>
                  <a:schemeClr val="dk1"/>
                </a:solidFill>
                <a:latin typeface="Italiana"/>
                <a:ea typeface="Italiana"/>
                <a:cs typeface="Italiana"/>
                <a:sym typeface="Italiana"/>
              </a:rPr>
              <a:t>Client Complaint:</a:t>
            </a:r>
            <a:endParaRPr sz="2200" b="1" u="sng" dirty="0">
              <a:solidFill>
                <a:schemeClr val="dk1"/>
              </a:solidFill>
              <a:latin typeface="Italiana"/>
              <a:ea typeface="Italiana"/>
              <a:cs typeface="Italiana"/>
              <a:sym typeface="Italiana"/>
            </a:endParaRPr>
          </a:p>
        </p:txBody>
      </p:sp>
      <p:sp>
        <p:nvSpPr>
          <p:cNvPr id="983" name="Google Shape;983;p53"/>
          <p:cNvSpPr txBox="1"/>
          <p:nvPr/>
        </p:nvSpPr>
        <p:spPr>
          <a:xfrm>
            <a:off x="768153" y="1675199"/>
            <a:ext cx="8301304" cy="4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dk1"/>
                </a:solidFill>
                <a:latin typeface="Assistant" pitchFamily="2" charset="-79"/>
                <a:ea typeface="Italiana"/>
                <a:cs typeface="Assistant" pitchFamily="2" charset="-79"/>
                <a:sym typeface="Italiana"/>
              </a:rPr>
              <a:t>Difficulty in managing inventory and inability to track within warehouses.</a:t>
            </a:r>
            <a:endParaRPr sz="2000" dirty="0">
              <a:solidFill>
                <a:schemeClr val="dk1"/>
              </a:solidFill>
              <a:latin typeface="Assistant" pitchFamily="2" charset="-79"/>
              <a:ea typeface="Italiana"/>
              <a:cs typeface="Assistant" pitchFamily="2" charset="-79"/>
              <a:sym typeface="Italiana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067E91B-C0DE-5237-A03B-E467E8C9DF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26" y="58477"/>
            <a:ext cx="657999" cy="60493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386EA04-4AB9-EF3B-E511-B27E25ADD1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6494" y="25239"/>
            <a:ext cx="1207506" cy="60714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DD10C9A-FA57-3286-BEBE-02C33FFE9E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226" y="4659888"/>
            <a:ext cx="898451" cy="2757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1B241DE-3234-3A85-113D-6E38379D6AE0}"/>
              </a:ext>
            </a:extLst>
          </p:cNvPr>
          <p:cNvSpPr txBox="1"/>
          <p:nvPr/>
        </p:nvSpPr>
        <p:spPr>
          <a:xfrm>
            <a:off x="384225" y="2328826"/>
            <a:ext cx="246143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200" b="1" i="0" u="sng" strike="noStrike" kern="0" cap="none" spc="0" normalizeH="0" baseline="0" noProof="0" dirty="0">
                <a:ln>
                  <a:noFill/>
                </a:ln>
                <a:solidFill>
                  <a:srgbClr val="645B4E"/>
                </a:solidFill>
                <a:effectLst/>
                <a:uLnTx/>
                <a:uFillTx/>
                <a:latin typeface="Italiana"/>
                <a:ea typeface="Italiana"/>
                <a:cs typeface="Italiana"/>
                <a:sym typeface="Italiana"/>
              </a:rPr>
              <a:t>Solution:</a:t>
            </a:r>
          </a:p>
        </p:txBody>
      </p:sp>
      <p:cxnSp>
        <p:nvCxnSpPr>
          <p:cNvPr id="7" name="Google Shape;989;p53">
            <a:extLst>
              <a:ext uri="{FF2B5EF4-FFF2-40B4-BE49-F238E27FC236}">
                <a16:creationId xmlns:a16="http://schemas.microsoft.com/office/drawing/2014/main" id="{11924CCA-8A12-9006-6E10-C8119B645DAD}"/>
              </a:ext>
            </a:extLst>
          </p:cNvPr>
          <p:cNvCxnSpPr>
            <a:cxnSpLocks/>
          </p:cNvCxnSpPr>
          <p:nvPr/>
        </p:nvCxnSpPr>
        <p:spPr>
          <a:xfrm>
            <a:off x="564003" y="3671192"/>
            <a:ext cx="761775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Google Shape;990;p53">
            <a:extLst>
              <a:ext uri="{FF2B5EF4-FFF2-40B4-BE49-F238E27FC236}">
                <a16:creationId xmlns:a16="http://schemas.microsoft.com/office/drawing/2014/main" id="{6B17ECFF-BE2F-1B8D-824A-7A9D19CFF92A}"/>
              </a:ext>
            </a:extLst>
          </p:cNvPr>
          <p:cNvCxnSpPr>
            <a:cxnSpLocks/>
            <a:endCxn id="9" idx="2"/>
          </p:cNvCxnSpPr>
          <p:nvPr/>
        </p:nvCxnSpPr>
        <p:spPr>
          <a:xfrm flipV="1">
            <a:off x="1134515" y="3267929"/>
            <a:ext cx="1" cy="403263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Google Shape;991;p53">
            <a:extLst>
              <a:ext uri="{FF2B5EF4-FFF2-40B4-BE49-F238E27FC236}">
                <a16:creationId xmlns:a16="http://schemas.microsoft.com/office/drawing/2014/main" id="{385AFBE4-6E2B-0B51-2D5D-DEED6F4D59F4}"/>
              </a:ext>
            </a:extLst>
          </p:cNvPr>
          <p:cNvSpPr/>
          <p:nvPr/>
        </p:nvSpPr>
        <p:spPr>
          <a:xfrm>
            <a:off x="768153" y="2818829"/>
            <a:ext cx="732725" cy="449100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solidFill>
                  <a:schemeClr val="dk1"/>
                </a:solidFill>
                <a:latin typeface="Italiana"/>
                <a:sym typeface="Italiana"/>
              </a:rPr>
              <a:t>1</a:t>
            </a:r>
            <a:endParaRPr dirty="0"/>
          </a:p>
        </p:txBody>
      </p:sp>
      <p:sp>
        <p:nvSpPr>
          <p:cNvPr id="10" name="Google Shape;993;p53">
            <a:extLst>
              <a:ext uri="{FF2B5EF4-FFF2-40B4-BE49-F238E27FC236}">
                <a16:creationId xmlns:a16="http://schemas.microsoft.com/office/drawing/2014/main" id="{682BE331-DA41-8F22-8E2B-8B3D5976B751}"/>
              </a:ext>
            </a:extLst>
          </p:cNvPr>
          <p:cNvSpPr/>
          <p:nvPr/>
        </p:nvSpPr>
        <p:spPr>
          <a:xfrm>
            <a:off x="2296792" y="4076710"/>
            <a:ext cx="732725" cy="449100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solidFill>
                  <a:schemeClr val="dk1"/>
                </a:solidFill>
                <a:latin typeface="Italiana"/>
                <a:ea typeface="Italiana"/>
                <a:cs typeface="Italiana"/>
                <a:sym typeface="Italiana"/>
              </a:rPr>
              <a:t>2</a:t>
            </a:r>
            <a:endParaRPr dirty="0"/>
          </a:p>
        </p:txBody>
      </p:sp>
      <p:sp>
        <p:nvSpPr>
          <p:cNvPr id="11" name="Google Shape;994;p53">
            <a:extLst>
              <a:ext uri="{FF2B5EF4-FFF2-40B4-BE49-F238E27FC236}">
                <a16:creationId xmlns:a16="http://schemas.microsoft.com/office/drawing/2014/main" id="{491B9EBA-BA50-E991-352F-00996F67FEF7}"/>
              </a:ext>
            </a:extLst>
          </p:cNvPr>
          <p:cNvSpPr/>
          <p:nvPr/>
        </p:nvSpPr>
        <p:spPr>
          <a:xfrm>
            <a:off x="3905454" y="3311754"/>
            <a:ext cx="732725" cy="4491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solidFill>
                  <a:schemeClr val="dk1"/>
                </a:solidFill>
                <a:latin typeface="Italiana"/>
                <a:sym typeface="Italiana"/>
              </a:rPr>
              <a:t>3</a:t>
            </a:r>
            <a:endParaRPr dirty="0"/>
          </a:p>
        </p:txBody>
      </p:sp>
      <p:cxnSp>
        <p:nvCxnSpPr>
          <p:cNvPr id="12" name="Google Shape;995;p53">
            <a:extLst>
              <a:ext uri="{FF2B5EF4-FFF2-40B4-BE49-F238E27FC236}">
                <a16:creationId xmlns:a16="http://schemas.microsoft.com/office/drawing/2014/main" id="{0472D4EB-027C-4FFA-E514-788C8093260B}"/>
              </a:ext>
            </a:extLst>
          </p:cNvPr>
          <p:cNvCxnSpPr>
            <a:cxnSpLocks/>
            <a:endCxn id="13" idx="0"/>
          </p:cNvCxnSpPr>
          <p:nvPr/>
        </p:nvCxnSpPr>
        <p:spPr>
          <a:xfrm>
            <a:off x="5772441" y="3671192"/>
            <a:ext cx="0" cy="294212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" name="Google Shape;996;p53">
            <a:extLst>
              <a:ext uri="{FF2B5EF4-FFF2-40B4-BE49-F238E27FC236}">
                <a16:creationId xmlns:a16="http://schemas.microsoft.com/office/drawing/2014/main" id="{6325B68A-4327-9327-EA8C-DAFC0B66B6AF}"/>
              </a:ext>
            </a:extLst>
          </p:cNvPr>
          <p:cNvSpPr/>
          <p:nvPr/>
        </p:nvSpPr>
        <p:spPr>
          <a:xfrm>
            <a:off x="5406078" y="3965404"/>
            <a:ext cx="732725" cy="449100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solidFill>
                  <a:schemeClr val="dk1"/>
                </a:solidFill>
                <a:latin typeface="Italiana"/>
                <a:ea typeface="Italiana"/>
                <a:cs typeface="Italiana"/>
                <a:sym typeface="Italiana"/>
              </a:rPr>
              <a:t>4</a:t>
            </a:r>
            <a:endParaRPr dirty="0"/>
          </a:p>
        </p:txBody>
      </p:sp>
      <p:cxnSp>
        <p:nvCxnSpPr>
          <p:cNvPr id="14" name="Google Shape;997;p53">
            <a:extLst>
              <a:ext uri="{FF2B5EF4-FFF2-40B4-BE49-F238E27FC236}">
                <a16:creationId xmlns:a16="http://schemas.microsoft.com/office/drawing/2014/main" id="{36CDA9D1-C33E-A0E8-AC4A-D3069F92E277}"/>
              </a:ext>
            </a:extLst>
          </p:cNvPr>
          <p:cNvCxnSpPr>
            <a:cxnSpLocks/>
          </p:cNvCxnSpPr>
          <p:nvPr/>
        </p:nvCxnSpPr>
        <p:spPr>
          <a:xfrm>
            <a:off x="7409116" y="3376981"/>
            <a:ext cx="1" cy="294212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Google Shape;998;p53">
            <a:extLst>
              <a:ext uri="{FF2B5EF4-FFF2-40B4-BE49-F238E27FC236}">
                <a16:creationId xmlns:a16="http://schemas.microsoft.com/office/drawing/2014/main" id="{B55AFFCD-6E95-9759-A114-C86C37D54883}"/>
              </a:ext>
            </a:extLst>
          </p:cNvPr>
          <p:cNvSpPr/>
          <p:nvPr/>
        </p:nvSpPr>
        <p:spPr>
          <a:xfrm>
            <a:off x="7050148" y="2916359"/>
            <a:ext cx="732725" cy="449100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solidFill>
                  <a:schemeClr val="dk1"/>
                </a:solidFill>
                <a:latin typeface="Italiana"/>
                <a:ea typeface="Italiana"/>
                <a:cs typeface="Italiana"/>
                <a:sym typeface="Italiana"/>
              </a:rPr>
              <a:t>5</a:t>
            </a:r>
            <a:endParaRPr dirty="0"/>
          </a:p>
        </p:txBody>
      </p:sp>
      <p:cxnSp>
        <p:nvCxnSpPr>
          <p:cNvPr id="21" name="Google Shape;990;p53">
            <a:extLst>
              <a:ext uri="{FF2B5EF4-FFF2-40B4-BE49-F238E27FC236}">
                <a16:creationId xmlns:a16="http://schemas.microsoft.com/office/drawing/2014/main" id="{D493301B-16F6-ECE3-759B-D2E79C7BD60E}"/>
              </a:ext>
            </a:extLst>
          </p:cNvPr>
          <p:cNvCxnSpPr>
            <a:cxnSpLocks/>
          </p:cNvCxnSpPr>
          <p:nvPr/>
        </p:nvCxnSpPr>
        <p:spPr>
          <a:xfrm flipV="1">
            <a:off x="2663155" y="3671193"/>
            <a:ext cx="1" cy="403263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518A2EB9-91C9-2FE6-2B3A-8BAB6E736E1D}"/>
              </a:ext>
            </a:extLst>
          </p:cNvPr>
          <p:cNvSpPr txBox="1"/>
          <p:nvPr/>
        </p:nvSpPr>
        <p:spPr>
          <a:xfrm>
            <a:off x="172268" y="3768210"/>
            <a:ext cx="192449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" b="0" i="0" u="none" strike="noStrike" kern="0" cap="none" spc="0" normalizeH="0" baseline="0" noProof="0" dirty="0">
                <a:ln>
                  <a:noFill/>
                </a:ln>
                <a:solidFill>
                  <a:srgbClr val="645B4E"/>
                </a:solidFill>
                <a:effectLst/>
                <a:uLnTx/>
                <a:uFillTx/>
                <a:latin typeface="Assistant" pitchFamily="2" charset="-79"/>
                <a:ea typeface="Italiana"/>
                <a:cs typeface="Assistant" pitchFamily="2" charset="-79"/>
                <a:sym typeface="Italiana"/>
              </a:rPr>
              <a:t>Establish a dedicated company database</a:t>
            </a:r>
            <a:endParaRPr lang="en-US" sz="10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717CEA7-74BF-DCD4-FB02-DFE19FBD3007}"/>
              </a:ext>
            </a:extLst>
          </p:cNvPr>
          <p:cNvSpPr txBox="1"/>
          <p:nvPr/>
        </p:nvSpPr>
        <p:spPr>
          <a:xfrm>
            <a:off x="1727489" y="2919445"/>
            <a:ext cx="187133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400" b="0" i="0" u="none" strike="noStrike" kern="0" cap="none" spc="0" normalizeH="0" baseline="0" noProof="0" dirty="0">
                <a:ln>
                  <a:noFill/>
                </a:ln>
                <a:solidFill>
                  <a:srgbClr val="645B4E"/>
                </a:solidFill>
                <a:effectLst/>
                <a:uLnTx/>
                <a:uFillTx/>
                <a:latin typeface="Assistant" pitchFamily="2" charset="-79"/>
                <a:ea typeface="Italiana"/>
                <a:cs typeface="Assistant" pitchFamily="2" charset="-79"/>
                <a:sym typeface="Italiana"/>
              </a:rPr>
              <a:t>Install inventory management module</a:t>
            </a: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B6C7353-3461-2EFB-B593-E15FC228EC1C}"/>
              </a:ext>
            </a:extLst>
          </p:cNvPr>
          <p:cNvSpPr txBox="1"/>
          <p:nvPr/>
        </p:nvSpPr>
        <p:spPr>
          <a:xfrm>
            <a:off x="3110209" y="3845928"/>
            <a:ext cx="232321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400" b="0" i="0" u="none" strike="noStrike" kern="0" cap="none" spc="0" normalizeH="0" baseline="0" noProof="0" dirty="0">
                <a:ln>
                  <a:noFill/>
                </a:ln>
                <a:solidFill>
                  <a:srgbClr val="645B4E"/>
                </a:solidFill>
                <a:effectLst/>
                <a:uLnTx/>
                <a:uFillTx/>
                <a:latin typeface="Assistant" pitchFamily="2" charset="-79"/>
                <a:ea typeface="Italiana"/>
                <a:cs typeface="Assistant" pitchFamily="2" charset="-79"/>
                <a:sym typeface="Italiana"/>
              </a:rPr>
              <a:t>Configure the module to address the company’s issues</a:t>
            </a: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3C30339-7F15-ACD5-30C7-9B98267F8CAD}"/>
              </a:ext>
            </a:extLst>
          </p:cNvPr>
          <p:cNvSpPr txBox="1"/>
          <p:nvPr/>
        </p:nvSpPr>
        <p:spPr>
          <a:xfrm>
            <a:off x="4572000" y="2835495"/>
            <a:ext cx="2461437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400" b="0" i="0" u="none" strike="noStrike" kern="0" cap="none" spc="0" normalizeH="0" baseline="0" noProof="0" dirty="0">
                <a:ln>
                  <a:noFill/>
                </a:ln>
                <a:solidFill>
                  <a:srgbClr val="645B4E"/>
                </a:solidFill>
                <a:effectLst/>
                <a:uLnTx/>
                <a:uFillTx/>
                <a:latin typeface="Assistant" pitchFamily="2" charset="-79"/>
                <a:ea typeface="Italiana"/>
                <a:cs typeface="Assistant" pitchFamily="2" charset="-79"/>
                <a:sym typeface="Italiana"/>
              </a:rPr>
              <a:t>Prepare the company’s product data with Excel &amp; upload to Odoo</a:t>
            </a: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8B6B68F-14BA-E639-1580-152B33E2F678}"/>
              </a:ext>
            </a:extLst>
          </p:cNvPr>
          <p:cNvSpPr txBox="1"/>
          <p:nvPr/>
        </p:nvSpPr>
        <p:spPr>
          <a:xfrm>
            <a:off x="6230980" y="3787146"/>
            <a:ext cx="237106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400" b="0" i="0" u="none" strike="noStrike" kern="0" cap="none" spc="0" normalizeH="0" baseline="0" noProof="0" dirty="0">
                <a:ln>
                  <a:noFill/>
                </a:ln>
                <a:solidFill>
                  <a:srgbClr val="645B4E"/>
                </a:solidFill>
                <a:effectLst/>
                <a:uLnTx/>
                <a:uFillTx/>
                <a:latin typeface="Assistant" pitchFamily="2" charset="-79"/>
                <a:ea typeface="Italiana"/>
                <a:cs typeface="Assistant" pitchFamily="2" charset="-79"/>
                <a:sym typeface="Italiana"/>
              </a:rPr>
              <a:t>Ensure the compatability of product attributes with the store’s products</a:t>
            </a: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29829668"/>
      </p:ext>
    </p:extLst>
  </p:cSld>
  <p:clrMapOvr>
    <a:masterClrMapping/>
  </p:clrMapOvr>
</p:sld>
</file>

<file path=ppt/theme/theme1.xml><?xml version="1.0" encoding="utf-8"?>
<a:theme xmlns:a="http://schemas.openxmlformats.org/drawingml/2006/main" name=" Furniture Delivery and Assembly Business Plan Slidesgo">
  <a:themeElements>
    <a:clrScheme name="Simple Light">
      <a:dk1>
        <a:srgbClr val="645B4E"/>
      </a:dk1>
      <a:lt1>
        <a:srgbClr val="F1EFEA"/>
      </a:lt1>
      <a:dk2>
        <a:srgbClr val="908678"/>
      </a:dk2>
      <a:lt2>
        <a:srgbClr val="312D27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645B4E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261</TotalTime>
  <Words>598</Words>
  <Application>Microsoft Office PowerPoint</Application>
  <PresentationFormat>On-screen Show (16:9)</PresentationFormat>
  <Paragraphs>117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9" baseType="lpstr">
      <vt:lpstr>Google Sans</vt:lpstr>
      <vt:lpstr>Gill Sans MT</vt:lpstr>
      <vt:lpstr>Italiana</vt:lpstr>
      <vt:lpstr>Space Mono</vt:lpstr>
      <vt:lpstr>Roboto Condensed Light</vt:lpstr>
      <vt:lpstr>Assistant</vt:lpstr>
      <vt:lpstr>Arial</vt:lpstr>
      <vt:lpstr>PT Sans</vt:lpstr>
      <vt:lpstr> Furniture Delivery and Assembly Business Plan Slidesgo</vt:lpstr>
      <vt:lpstr>Premier Furniture</vt:lpstr>
      <vt:lpstr>Table of contents</vt:lpstr>
      <vt:lpstr>Shop before using Odoo </vt:lpstr>
      <vt:lpstr>Project idea </vt:lpstr>
      <vt:lpstr>Tools used</vt:lpstr>
      <vt:lpstr>Business Process</vt:lpstr>
      <vt:lpstr>1) Implementation type</vt:lpstr>
      <vt:lpstr>Implementation</vt:lpstr>
      <vt:lpstr>Inventory module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Improved Sales Process</vt:lpstr>
      <vt:lpstr>Premier furniture after using Odoo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Zaher Nassif</cp:lastModifiedBy>
  <cp:revision>20</cp:revision>
  <dcterms:modified xsi:type="dcterms:W3CDTF">2024-10-24T09:01:47Z</dcterms:modified>
</cp:coreProperties>
</file>